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6" r:id="rId3"/>
    <p:sldId id="258" r:id="rId4"/>
    <p:sldId id="274" r:id="rId5"/>
    <p:sldId id="276" r:id="rId6"/>
    <p:sldId id="277" r:id="rId7"/>
    <p:sldId id="267" r:id="rId8"/>
    <p:sldId id="268" r:id="rId9"/>
    <p:sldId id="270" r:id="rId10"/>
    <p:sldId id="278" r:id="rId11"/>
    <p:sldId id="279" r:id="rId12"/>
    <p:sldId id="264" r:id="rId13"/>
    <p:sldId id="265" r:id="rId14"/>
    <p:sldId id="266" r:id="rId15"/>
    <p:sldId id="28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FB84C"/>
    <a:srgbClr val="E6E6E6"/>
    <a:srgbClr val="FFF4CF"/>
    <a:srgbClr val="F1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5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0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Accidents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7499999999999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5C-4D86-AE4B-769A5DCDD435}"/>
                </c:ext>
              </c:extLst>
            </c:dLbl>
            <c:dLbl>
              <c:idx val="1"/>
              <c:layout>
                <c:manualLayout>
                  <c:x val="-6.2500000000000003E-3"/>
                  <c:y val="8.6250000000000007E-3"/>
                </c:manualLayout>
              </c:layout>
              <c:tx>
                <c:rich>
                  <a:bodyPr/>
                  <a:lstStyle/>
                  <a:p>
                    <a:fld id="{A8138955-6592-4C6E-8682-58F275547181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B5C-4D86-AE4B-769A5DCDD435}"/>
                </c:ext>
              </c:extLst>
            </c:dLbl>
            <c:dLbl>
              <c:idx val="2"/>
              <c:layout>
                <c:manualLayout>
                  <c:x val="7.638800644811996E-17"/>
                  <c:y val="1.1749999999999971E-2"/>
                </c:manualLayout>
              </c:layout>
              <c:tx>
                <c:rich>
                  <a:bodyPr/>
                  <a:lstStyle/>
                  <a:p>
                    <a:fld id="{872BF314-D7A4-4BBB-82BB-44994D21BCB7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B5C-4D86-AE4B-769A5DCDD435}"/>
                </c:ext>
              </c:extLst>
            </c:dLbl>
            <c:dLbl>
              <c:idx val="3"/>
              <c:layout>
                <c:manualLayout>
                  <c:x val="-2.083333333333486E-3"/>
                  <c:y val="2.3749999999999999E-3"/>
                </c:manualLayout>
              </c:layout>
              <c:tx>
                <c:rich>
                  <a:bodyPr/>
                  <a:lstStyle/>
                  <a:p>
                    <a:fld id="{51E57378-6A88-411E-B877-DE9BB8D7E777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B5C-4D86-AE4B-769A5DCDD4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467044</c:v>
                </c:pt>
                <c:pt idx="1">
                  <c:v>449002</c:v>
                </c:pt>
                <c:pt idx="2">
                  <c:v>366138</c:v>
                </c:pt>
                <c:pt idx="3">
                  <c:v>412432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C-4D86-AE4B-769A5DCDD4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 Injury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1.2499999999999963E-2"/>
                  <c:y val="1.4874999999999999E-2"/>
                </c:manualLayout>
              </c:layout>
              <c:tx>
                <c:rich>
                  <a:bodyPr/>
                  <a:lstStyle/>
                  <a:p>
                    <a:fld id="{7AD38CE2-DBC5-4E69-AFB2-CF61A9ECAA59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B5C-4D86-AE4B-769A5DCDD435}"/>
                </c:ext>
              </c:extLst>
            </c:dLbl>
            <c:dLbl>
              <c:idx val="1"/>
              <c:layout>
                <c:manualLayout>
                  <c:x val="1.666666666666659E-2"/>
                  <c:y val="1.175E-2"/>
                </c:manualLayout>
              </c:layout>
              <c:tx>
                <c:rich>
                  <a:bodyPr/>
                  <a:lstStyle/>
                  <a:p>
                    <a:fld id="{E36D4079-9440-4FA6-8D75-BB91A1DB7275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B5C-4D86-AE4B-769A5DCDD435}"/>
                </c:ext>
              </c:extLst>
            </c:dLbl>
            <c:dLbl>
              <c:idx val="2"/>
              <c:layout>
                <c:manualLayout>
                  <c:x val="1.8749999999999923E-2"/>
                  <c:y val="8.6250000000000007E-3"/>
                </c:manualLayout>
              </c:layout>
              <c:tx>
                <c:rich>
                  <a:bodyPr/>
                  <a:lstStyle/>
                  <a:p>
                    <a:fld id="{80773CF8-7A69-4606-AB5B-AE8606F343D6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B5C-4D86-AE4B-769A5DCDD435}"/>
                </c:ext>
              </c:extLst>
            </c:dLbl>
            <c:dLbl>
              <c:idx val="3"/>
              <c:layout>
                <c:manualLayout>
                  <c:x val="1.0416666666666666E-2"/>
                  <c:y val="1.175E-2"/>
                </c:manualLayout>
              </c:layout>
              <c:tx>
                <c:rich>
                  <a:bodyPr/>
                  <a:lstStyle/>
                  <a:p>
                    <a:fld id="{1736ECD7-9353-45FA-8D4A-B06D8F8C9EED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B5C-4D86-AE4B-769A5DCDD4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137726</c:v>
                </c:pt>
                <c:pt idx="1">
                  <c:v>137689</c:v>
                </c:pt>
                <c:pt idx="2">
                  <c:v>120806</c:v>
                </c:pt>
                <c:pt idx="3">
                  <c:v>142163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5C-4D86-AE4B-769A5DCDD4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117223935"/>
        <c:axId val="974963295"/>
      </c:barChart>
      <c:catAx>
        <c:axId val="11172239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4963295"/>
        <c:crossesAt val="0"/>
        <c:auto val="1"/>
        <c:lblAlgn val="ctr"/>
        <c:lblOffset val="100"/>
        <c:noMultiLvlLbl val="0"/>
      </c:catAx>
      <c:valAx>
        <c:axId val="974963295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72239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8CA2F3-860E-D0AA-981E-29008313B2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27EBA-4BB0-A1BD-916A-10C3F3712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AB3A0-9192-4905-BE65-966C3A0B2981}" type="datetimeFigureOut">
              <a:rPr lang="en-IN" smtClean="0"/>
              <a:t>17-03-2023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66352-2018-8CEE-7BF1-D4198A19E4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236D2-48C5-B6D2-55CA-74DB745F35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8F765-D3EA-4FBB-BF3F-F40397843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28408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130a91d24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1d130a91d24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50685-99B7-493B-99A2-9E2A50EC521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57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130a91d24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d130a91d24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130a91d24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d130a91d24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80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130a91d24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d130a91d24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09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130a91d2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d130a91d2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4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130a91d24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1d130a91d24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130a91d24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1d130a91d24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130a91d24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d130a91d24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28650" y="2455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28650" y="2455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746760"/>
            <a:ext cx="7886700" cy="49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714801" y="3077227"/>
            <a:ext cx="1604772" cy="2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658753" y="1440180"/>
            <a:ext cx="1787267" cy="143660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 txBox="1">
            <a:spLocks noGrp="1"/>
          </p:cNvSpPr>
          <p:nvPr>
            <p:ph type="body" idx="3"/>
          </p:nvPr>
        </p:nvSpPr>
        <p:spPr>
          <a:xfrm>
            <a:off x="3084998" y="3077227"/>
            <a:ext cx="1604772" cy="2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>
            <a:spLocks noGrp="1"/>
          </p:cNvSpPr>
          <p:nvPr>
            <p:ph type="pic" idx="4"/>
          </p:nvPr>
        </p:nvSpPr>
        <p:spPr>
          <a:xfrm>
            <a:off x="3028950" y="1440180"/>
            <a:ext cx="1787267" cy="143660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6"/>
          <p:cNvSpPr txBox="1">
            <a:spLocks noGrp="1"/>
          </p:cNvSpPr>
          <p:nvPr>
            <p:ph type="body" idx="5"/>
          </p:nvPr>
        </p:nvSpPr>
        <p:spPr>
          <a:xfrm>
            <a:off x="5142023" y="3074827"/>
            <a:ext cx="1604772" cy="2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>
            <a:spLocks noGrp="1"/>
          </p:cNvSpPr>
          <p:nvPr>
            <p:ph type="pic" idx="6"/>
          </p:nvPr>
        </p:nvSpPr>
        <p:spPr>
          <a:xfrm>
            <a:off x="5085974" y="1437779"/>
            <a:ext cx="1787267" cy="1436603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 txBox="1">
            <a:spLocks noGrp="1"/>
          </p:cNvSpPr>
          <p:nvPr>
            <p:ph type="body" idx="7"/>
          </p:nvPr>
        </p:nvSpPr>
        <p:spPr>
          <a:xfrm>
            <a:off x="7171660" y="3073626"/>
            <a:ext cx="1604772" cy="2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>
            <a:spLocks noGrp="1"/>
          </p:cNvSpPr>
          <p:nvPr>
            <p:ph type="pic" idx="8"/>
          </p:nvPr>
        </p:nvSpPr>
        <p:spPr>
          <a:xfrm>
            <a:off x="7115611" y="1436578"/>
            <a:ext cx="1787267" cy="14366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28650" y="2455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628650" y="2455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62887" y="0"/>
            <a:ext cx="1581113" cy="51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80861" y="0"/>
            <a:ext cx="782276" cy="74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1546622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0" y="4963213"/>
            <a:ext cx="9144000" cy="180288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suryansh5125/Team_3554-CodeUnnati-Innovation-Marath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1208313" y="813780"/>
            <a:ext cx="6727372" cy="48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/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Safe Overtaking System </a:t>
            </a:r>
            <a:r>
              <a:rPr lang="en" sz="1800" b="1" dirty="0">
                <a:latin typeface="Arial"/>
                <a:ea typeface="Arial"/>
                <a:cs typeface="Arial"/>
                <a:sym typeface="Arial"/>
              </a:rPr>
              <a:t>(S.O.S.)</a:t>
            </a:r>
            <a:endParaRPr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9C5A0-4A10-1991-198C-9B98B10993FA}"/>
              </a:ext>
            </a:extLst>
          </p:cNvPr>
          <p:cNvSpPr txBox="1"/>
          <p:nvPr/>
        </p:nvSpPr>
        <p:spPr>
          <a:xfrm>
            <a:off x="1578406" y="1613459"/>
            <a:ext cx="6005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+mj-lt"/>
                <a:ea typeface="Arial"/>
                <a:cs typeface="Arial"/>
                <a:sym typeface="Arial"/>
              </a:rPr>
              <a:t>Sarvajanik College of Engineering &amp; Technology</a:t>
            </a:r>
            <a:endParaRPr lang="en-IN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B864E-F1A3-F022-65A8-B72B24B2E260}"/>
              </a:ext>
            </a:extLst>
          </p:cNvPr>
          <p:cNvSpPr txBox="1"/>
          <p:nvPr/>
        </p:nvSpPr>
        <p:spPr>
          <a:xfrm>
            <a:off x="3279344" y="2100380"/>
            <a:ext cx="260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dirty="0">
                <a:latin typeface="+mn-lt"/>
              </a:rPr>
              <a:t>Team I’d = Team_3554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F9589-A9CC-84D6-F803-05A9FCCDC0FB}"/>
              </a:ext>
            </a:extLst>
          </p:cNvPr>
          <p:cNvSpPr txBox="1"/>
          <p:nvPr/>
        </p:nvSpPr>
        <p:spPr>
          <a:xfrm>
            <a:off x="1090420" y="2587032"/>
            <a:ext cx="2673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b="1" dirty="0"/>
              <a:t>Team Leader 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B0644-ECEA-737F-0103-9AA9B46E5207}"/>
              </a:ext>
            </a:extLst>
          </p:cNvPr>
          <p:cNvSpPr txBox="1"/>
          <p:nvPr/>
        </p:nvSpPr>
        <p:spPr>
          <a:xfrm>
            <a:off x="924039" y="2838026"/>
            <a:ext cx="29833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dirty="0" err="1">
                <a:latin typeface="+mn-lt"/>
              </a:rPr>
              <a:t>Yashkumar</a:t>
            </a:r>
            <a:r>
              <a:rPr lang="en-IN" sz="1700" dirty="0">
                <a:latin typeface="+mn-lt"/>
              </a:rPr>
              <a:t> </a:t>
            </a:r>
            <a:r>
              <a:rPr lang="en-IN" sz="1700" dirty="0" err="1">
                <a:latin typeface="+mn-lt"/>
              </a:rPr>
              <a:t>Vaghani</a:t>
            </a:r>
            <a:endParaRPr lang="en-IN" sz="17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6BB84-C678-78A5-279E-FFA0E8D20D43}"/>
              </a:ext>
            </a:extLst>
          </p:cNvPr>
          <p:cNvSpPr txBox="1"/>
          <p:nvPr/>
        </p:nvSpPr>
        <p:spPr>
          <a:xfrm>
            <a:off x="5299331" y="3658507"/>
            <a:ext cx="28807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dirty="0">
                <a:latin typeface="+mn-lt"/>
              </a:rPr>
              <a:t>Nischay Mistry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A9138-832A-572D-9D7B-F6456119072B}"/>
              </a:ext>
            </a:extLst>
          </p:cNvPr>
          <p:cNvSpPr txBox="1"/>
          <p:nvPr/>
        </p:nvSpPr>
        <p:spPr>
          <a:xfrm>
            <a:off x="5001460" y="4021474"/>
            <a:ext cx="3440075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700" dirty="0" err="1">
                <a:latin typeface="+mn-lt"/>
              </a:rPr>
              <a:t>Suryansh</a:t>
            </a:r>
            <a:r>
              <a:rPr lang="en-IN" sz="1700" dirty="0">
                <a:latin typeface="+mn-lt"/>
              </a:rPr>
              <a:t> </a:t>
            </a:r>
            <a:r>
              <a:rPr lang="en-IN" sz="1700" dirty="0" err="1">
                <a:latin typeface="+mn-lt"/>
              </a:rPr>
              <a:t>Swarnkar</a:t>
            </a:r>
            <a:endParaRPr lang="en-IN" sz="17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15FD-BB56-1983-17D9-7757F6482821}"/>
              </a:ext>
            </a:extLst>
          </p:cNvPr>
          <p:cNvSpPr txBox="1"/>
          <p:nvPr/>
        </p:nvSpPr>
        <p:spPr>
          <a:xfrm>
            <a:off x="4679810" y="3304571"/>
            <a:ext cx="4119806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700" dirty="0">
                <a:latin typeface="+mn-lt"/>
              </a:rPr>
              <a:t>Nikunj Chauhan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839E7-5CFA-3159-12FB-291C7A6850BD}"/>
              </a:ext>
            </a:extLst>
          </p:cNvPr>
          <p:cNvSpPr txBox="1"/>
          <p:nvPr/>
        </p:nvSpPr>
        <p:spPr>
          <a:xfrm>
            <a:off x="5024426" y="2945799"/>
            <a:ext cx="344007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700" dirty="0">
                <a:latin typeface="+mn-lt"/>
              </a:rPr>
              <a:t>Neel </a:t>
            </a:r>
            <a:r>
              <a:rPr lang="en-IN" sz="1700" dirty="0" err="1">
                <a:latin typeface="+mn-lt"/>
              </a:rPr>
              <a:t>Kakadiya</a:t>
            </a:r>
            <a:endParaRPr lang="en-IN" sz="17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B35FD-6D9A-F6E8-B124-708FEA8BFF4C}"/>
              </a:ext>
            </a:extLst>
          </p:cNvPr>
          <p:cNvSpPr txBox="1"/>
          <p:nvPr/>
        </p:nvSpPr>
        <p:spPr>
          <a:xfrm>
            <a:off x="5402984" y="2579984"/>
            <a:ext cx="2673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b="1" dirty="0"/>
              <a:t>Members :-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F8103-6C3C-44E6-A30E-2D56C0281412}"/>
              </a:ext>
            </a:extLst>
          </p:cNvPr>
          <p:cNvSpPr txBox="1"/>
          <p:nvPr/>
        </p:nvSpPr>
        <p:spPr>
          <a:xfrm>
            <a:off x="1079746" y="3302209"/>
            <a:ext cx="2673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b="1" dirty="0"/>
              <a:t>Mentor :-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3CEA4-492D-41CD-9384-929EFF9FE05B}"/>
              </a:ext>
            </a:extLst>
          </p:cNvPr>
          <p:cNvSpPr txBox="1"/>
          <p:nvPr/>
        </p:nvSpPr>
        <p:spPr>
          <a:xfrm>
            <a:off x="695682" y="3551632"/>
            <a:ext cx="344007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700" dirty="0">
                <a:latin typeface="+mn-lt"/>
              </a:rPr>
              <a:t>Mr. Pravin Prajapati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BAD4F-DE16-3B36-AE5D-EBD6CECF8BA4}"/>
              </a:ext>
            </a:extLst>
          </p:cNvPr>
          <p:cNvSpPr txBox="1"/>
          <p:nvPr/>
        </p:nvSpPr>
        <p:spPr>
          <a:xfrm>
            <a:off x="1192031" y="1246103"/>
            <a:ext cx="657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Networked Camera Solution for Improved Road Safety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06FDC-82B4-957D-3511-88E8569E2940}"/>
              </a:ext>
            </a:extLst>
          </p:cNvPr>
          <p:cNvSpPr txBox="1"/>
          <p:nvPr/>
        </p:nvSpPr>
        <p:spPr>
          <a:xfrm>
            <a:off x="1078990" y="4025797"/>
            <a:ext cx="2673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b="1" dirty="0"/>
              <a:t>Trainer :-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A2CE-B092-9B6B-7940-B2893174871B}"/>
              </a:ext>
            </a:extLst>
          </p:cNvPr>
          <p:cNvSpPr txBox="1"/>
          <p:nvPr/>
        </p:nvSpPr>
        <p:spPr>
          <a:xfrm>
            <a:off x="707112" y="4276713"/>
            <a:ext cx="344007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700" dirty="0">
                <a:latin typeface="+mn-lt"/>
              </a:rPr>
              <a:t>Mr. </a:t>
            </a:r>
            <a:r>
              <a:rPr lang="en-IN" sz="1700" dirty="0" err="1">
                <a:latin typeface="+mn-lt"/>
              </a:rPr>
              <a:t>Bassar</a:t>
            </a:r>
            <a:r>
              <a:rPr lang="en-IN" sz="1700" dirty="0">
                <a:latin typeface="+mn-lt"/>
              </a:rPr>
              <a:t> M. Patel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1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A6F0C11-340E-F52C-77D1-9BD3B875A358}"/>
              </a:ext>
            </a:extLst>
          </p:cNvPr>
          <p:cNvSpPr txBox="1"/>
          <p:nvPr/>
        </p:nvSpPr>
        <p:spPr>
          <a:xfrm>
            <a:off x="1966576" y="1829776"/>
            <a:ext cx="583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24870"/>
                </a:solidFill>
                <a:latin typeface="Arial Rounded MT Bold" panose="020F0704030504030204" pitchFamily="34" charset="0"/>
              </a:rPr>
              <a:t>AM Radio Communication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F7C932-2DF9-96AF-FC34-8E8348DCF0A9}"/>
              </a:ext>
            </a:extLst>
          </p:cNvPr>
          <p:cNvCxnSpPr>
            <a:cxnSpLocks/>
          </p:cNvCxnSpPr>
          <p:nvPr/>
        </p:nvCxnSpPr>
        <p:spPr>
          <a:xfrm>
            <a:off x="1485484" y="2625262"/>
            <a:ext cx="0" cy="1841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C6F3CF-2596-D8E0-7E86-72A72B08CA5F}"/>
              </a:ext>
            </a:extLst>
          </p:cNvPr>
          <p:cNvCxnSpPr>
            <a:cxnSpLocks/>
          </p:cNvCxnSpPr>
          <p:nvPr/>
        </p:nvCxnSpPr>
        <p:spPr>
          <a:xfrm flipH="1">
            <a:off x="1485484" y="446677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BA7842-F104-2A5B-8264-7C95F77EE955}"/>
              </a:ext>
            </a:extLst>
          </p:cNvPr>
          <p:cNvCxnSpPr>
            <a:cxnSpLocks/>
          </p:cNvCxnSpPr>
          <p:nvPr/>
        </p:nvCxnSpPr>
        <p:spPr>
          <a:xfrm flipH="1">
            <a:off x="1485484" y="3088820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4210CA-F702-0198-2FD1-42D1312E4719}"/>
              </a:ext>
            </a:extLst>
          </p:cNvPr>
          <p:cNvSpPr txBox="1"/>
          <p:nvPr/>
        </p:nvSpPr>
        <p:spPr>
          <a:xfrm>
            <a:off x="2602593" y="2825806"/>
            <a:ext cx="334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9530D"/>
                </a:solidFill>
              </a:rPr>
              <a:t>Radio Transmitter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699E-EA04-C258-AE21-D18E58BFEF62}"/>
              </a:ext>
            </a:extLst>
          </p:cNvPr>
          <p:cNvSpPr txBox="1"/>
          <p:nvPr/>
        </p:nvSpPr>
        <p:spPr>
          <a:xfrm>
            <a:off x="2628484" y="4235940"/>
            <a:ext cx="334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9530D"/>
                </a:solidFill>
              </a:rPr>
              <a:t>Radio Receiver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69C7E-F04F-485C-9864-67AEDAEB9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2" y="4052966"/>
            <a:ext cx="377815" cy="41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334C21-F1C0-4AB7-B8D1-FB1795E30B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78" y="1779686"/>
            <a:ext cx="648000" cy="648000"/>
          </a:xfrm>
          <a:prstGeom prst="rect">
            <a:avLst/>
          </a:prstGeom>
        </p:spPr>
      </p:pic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254454B7-BBC9-4C79-8B49-A603EFF55479}"/>
              </a:ext>
            </a:extLst>
          </p:cNvPr>
          <p:cNvSpPr/>
          <p:nvPr/>
        </p:nvSpPr>
        <p:spPr>
          <a:xfrm flipH="1">
            <a:off x="337512" y="883534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020CF9A3-65EE-4C17-A2AE-88920077A0BF}"/>
              </a:ext>
            </a:extLst>
          </p:cNvPr>
          <p:cNvSpPr/>
          <p:nvPr/>
        </p:nvSpPr>
        <p:spPr>
          <a:xfrm flipH="1">
            <a:off x="422752" y="805286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Used Technologies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C13CF2-406E-414D-AB1B-81ACCD80B9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BC1142"/>
              </a:clrFrom>
              <a:clrTo>
                <a:srgbClr val="BC1142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2" y="2296747"/>
            <a:ext cx="324248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327E85-859B-40B7-24D3-69DF09008972}"/>
              </a:ext>
            </a:extLst>
          </p:cNvPr>
          <p:cNvSpPr txBox="1"/>
          <p:nvPr/>
        </p:nvSpPr>
        <p:spPr>
          <a:xfrm>
            <a:off x="1900170" y="1713694"/>
            <a:ext cx="58389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24870"/>
                </a:solidFill>
                <a:latin typeface="Arial Rounded MT Bold" panose="020F0704030504030204" pitchFamily="34" charset="0"/>
              </a:rPr>
              <a:t>Python Programming</a:t>
            </a:r>
          </a:p>
          <a:p>
            <a:r>
              <a:rPr lang="en-US" sz="2000" b="1" dirty="0">
                <a:solidFill>
                  <a:srgbClr val="324870"/>
                </a:solidFill>
                <a:latin typeface="Arial Rounded MT Bold" panose="020F0704030504030204" pitchFamily="34" charset="0"/>
              </a:rPr>
              <a:t>(Libraries)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68EC0F-5215-34AB-94A5-08B1DC3B62A6}"/>
              </a:ext>
            </a:extLst>
          </p:cNvPr>
          <p:cNvCxnSpPr>
            <a:cxnSpLocks/>
          </p:cNvCxnSpPr>
          <p:nvPr/>
        </p:nvCxnSpPr>
        <p:spPr>
          <a:xfrm>
            <a:off x="1477374" y="2571750"/>
            <a:ext cx="0" cy="18950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966F38-DC71-B541-81F9-90174D84C068}"/>
              </a:ext>
            </a:extLst>
          </p:cNvPr>
          <p:cNvCxnSpPr>
            <a:cxnSpLocks/>
          </p:cNvCxnSpPr>
          <p:nvPr/>
        </p:nvCxnSpPr>
        <p:spPr>
          <a:xfrm flipH="1">
            <a:off x="1468212" y="4447722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953AEA-2764-696B-BD76-79A0660623AD}"/>
              </a:ext>
            </a:extLst>
          </p:cNvPr>
          <p:cNvCxnSpPr>
            <a:cxnSpLocks/>
          </p:cNvCxnSpPr>
          <p:nvPr/>
        </p:nvCxnSpPr>
        <p:spPr>
          <a:xfrm flipH="1">
            <a:off x="1487262" y="3393855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54265E-3C42-533C-9B77-FAA118258E4F}"/>
              </a:ext>
            </a:extLst>
          </p:cNvPr>
          <p:cNvSpPr txBox="1"/>
          <p:nvPr/>
        </p:nvSpPr>
        <p:spPr>
          <a:xfrm>
            <a:off x="2602049" y="3125981"/>
            <a:ext cx="565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9530D"/>
                </a:solidFill>
              </a:rPr>
              <a:t>OpenCV (Graphical Presentation)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78A8C-24E3-EEEA-9F6A-E1B9BFCECB33}"/>
              </a:ext>
            </a:extLst>
          </p:cNvPr>
          <p:cNvSpPr txBox="1"/>
          <p:nvPr/>
        </p:nvSpPr>
        <p:spPr>
          <a:xfrm>
            <a:off x="2602049" y="4216889"/>
            <a:ext cx="598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9530D"/>
                </a:solidFill>
              </a:rPr>
              <a:t>Socket (Video Transmission)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CFD5C6-0A02-4FDE-B546-674C9879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35" y="1749645"/>
            <a:ext cx="616453" cy="675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5953DD-B44F-4CE9-9BA2-74AFA311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1" y="3175145"/>
            <a:ext cx="414000" cy="414000"/>
          </a:xfrm>
          <a:prstGeom prst="rect">
            <a:avLst/>
          </a:prstGeom>
        </p:spPr>
      </p:pic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186007A0-9308-449B-99AB-48796968ABC8}"/>
              </a:ext>
            </a:extLst>
          </p:cNvPr>
          <p:cNvSpPr/>
          <p:nvPr/>
        </p:nvSpPr>
        <p:spPr>
          <a:xfrm flipH="1">
            <a:off x="337512" y="883534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357B0A45-6DB9-4DF1-88CA-8D1D687B11D8}"/>
              </a:ext>
            </a:extLst>
          </p:cNvPr>
          <p:cNvSpPr/>
          <p:nvPr/>
        </p:nvSpPr>
        <p:spPr>
          <a:xfrm flipH="1">
            <a:off x="422752" y="805286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Used Technologies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23A9BB-09E9-4B8D-B92C-DF533BBA90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C1142"/>
              </a:clrFrom>
              <a:clrTo>
                <a:srgbClr val="BC1142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2" y="2296747"/>
            <a:ext cx="324248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F3DEAC2C-09EC-5C85-2113-131B0C1D21C2}"/>
              </a:ext>
            </a:extLst>
          </p:cNvPr>
          <p:cNvSpPr/>
          <p:nvPr/>
        </p:nvSpPr>
        <p:spPr>
          <a:xfrm flipH="1">
            <a:off x="368357" y="840314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DD230259-0549-37F4-30EE-CAF2AE0588EC}"/>
              </a:ext>
            </a:extLst>
          </p:cNvPr>
          <p:cNvSpPr/>
          <p:nvPr/>
        </p:nvSpPr>
        <p:spPr>
          <a:xfrm flipH="1">
            <a:off x="422752" y="786236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160;p29">
            <a:extLst>
              <a:ext uri="{FF2B5EF4-FFF2-40B4-BE49-F238E27FC236}">
                <a16:creationId xmlns:a16="http://schemas.microsoft.com/office/drawing/2014/main" id="{EE011F50-D24E-89CD-239A-EA36195CCB31}"/>
              </a:ext>
            </a:extLst>
          </p:cNvPr>
          <p:cNvSpPr txBox="1">
            <a:spLocks/>
          </p:cNvSpPr>
          <p:nvPr/>
        </p:nvSpPr>
        <p:spPr>
          <a:xfrm>
            <a:off x="565151" y="960918"/>
            <a:ext cx="3028280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+mn-lt"/>
              </a:rPr>
              <a:t>RESULTS </a:t>
            </a:r>
            <a:endParaRPr lang="en-IN" sz="2200" dirty="0"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DAACEC-5B83-1BA3-743E-572389BD4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48" y="2759054"/>
            <a:ext cx="1692538" cy="2384446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43A1AF9-73BF-8235-A7EA-6CA8D25D32B1}"/>
              </a:ext>
            </a:extLst>
          </p:cNvPr>
          <p:cNvSpPr/>
          <p:nvPr/>
        </p:nvSpPr>
        <p:spPr>
          <a:xfrm>
            <a:off x="2656619" y="1195611"/>
            <a:ext cx="5288507" cy="3134957"/>
          </a:xfrm>
          <a:prstGeom prst="cloudCallout">
            <a:avLst>
              <a:gd name="adj1" fmla="val -72312"/>
              <a:gd name="adj2" fmla="val 26359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D200FA80-8A80-59CF-2F81-311BA34322B1}"/>
              </a:ext>
            </a:extLst>
          </p:cNvPr>
          <p:cNvSpPr txBox="1"/>
          <p:nvPr/>
        </p:nvSpPr>
        <p:spPr>
          <a:xfrm>
            <a:off x="3156764" y="2062256"/>
            <a:ext cx="44483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Real-time video footage: The system provides real-time video footage of the road ahead to the rear vehicle, allowing drivers to see potential hazards and obstacles in real-time.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5E1F7072-A043-F468-77E2-9A2933FE7E40}"/>
              </a:ext>
            </a:extLst>
          </p:cNvPr>
          <p:cNvSpPr txBox="1"/>
          <p:nvPr/>
        </p:nvSpPr>
        <p:spPr>
          <a:xfrm>
            <a:off x="2916540" y="1754167"/>
            <a:ext cx="48510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Technology: The system uses modern technology, such as Wi-Fi hotspot communication and AM radio communication, to transmit live video from a built-in camera in the leading vehicle to the rear vehicle display, making it an innovative and advanced solution.</a:t>
            </a:r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E4EE9C6C-7526-97B5-CC61-06E701634901}"/>
              </a:ext>
            </a:extLst>
          </p:cNvPr>
          <p:cNvSpPr txBox="1"/>
          <p:nvPr/>
        </p:nvSpPr>
        <p:spPr>
          <a:xfrm>
            <a:off x="2734569" y="2011754"/>
            <a:ext cx="4849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Scalability: The system can be implemented in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vehicle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 of all sizes, making it a flexible and adaptable solution that can be tailored to meet the specific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requirements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 of different businesses.</a:t>
            </a:r>
          </a:p>
          <a:p>
            <a:endParaRPr lang="en-IN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 hidden="1">
            <a:extLst>
              <a:ext uri="{FF2B5EF4-FFF2-40B4-BE49-F238E27FC236}">
                <a16:creationId xmlns:a16="http://schemas.microsoft.com/office/drawing/2014/main" id="{AC1553DD-4825-4F03-27B9-ED5E13B15DB0}"/>
              </a:ext>
            </a:extLst>
          </p:cNvPr>
          <p:cNvSpPr txBox="1"/>
          <p:nvPr/>
        </p:nvSpPr>
        <p:spPr>
          <a:xfrm>
            <a:off x="2668445" y="1891328"/>
            <a:ext cx="4861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Improved safety: By providing drivers with real-time information about road conditions and potential hazards, the system has the potential to significantly reduce the number of highway accidents and improve overall road safety.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E5C03-B89E-10CE-E554-E887386AF338}"/>
              </a:ext>
            </a:extLst>
          </p:cNvPr>
          <p:cNvSpPr txBox="1"/>
          <p:nvPr/>
        </p:nvSpPr>
        <p:spPr>
          <a:xfrm>
            <a:off x="4020875" y="1531250"/>
            <a:ext cx="2688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Real Time Video Footage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Use of Wi-Fi Hotspot to transmit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Improved Safety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9D078-90E6-6362-5302-FEB08C8164E2}"/>
              </a:ext>
            </a:extLst>
          </p:cNvPr>
          <p:cNvSpPr txBox="1"/>
          <p:nvPr/>
        </p:nvSpPr>
        <p:spPr>
          <a:xfrm>
            <a:off x="1562952" y="4671351"/>
            <a:ext cx="843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Link :- </a:t>
            </a:r>
            <a:r>
              <a:rPr lang="en-IN" dirty="0">
                <a:hlinkClick r:id="rId4"/>
              </a:rPr>
              <a:t>https://github.com/suryansh5125/Team_3554-CodeUnnati-Innovation-Marathon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7DF80-6532-2C73-A25D-053A554B1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418" y="3402678"/>
            <a:ext cx="1320337" cy="1337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 animBg="1"/>
      <p:bldP spid="15" grpId="0"/>
      <p:bldP spid="15" grpId="1"/>
      <p:bldP spid="18" grpId="0"/>
      <p:bldP spid="18" grpId="1"/>
      <p:bldP spid="20" grpId="0"/>
      <p:bldP spid="20" grpId="1"/>
      <p:bldP spid="2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A9503529-3620-054C-FC98-72DBBC7ECF31}"/>
              </a:ext>
            </a:extLst>
          </p:cNvPr>
          <p:cNvSpPr/>
          <p:nvPr/>
        </p:nvSpPr>
        <p:spPr>
          <a:xfrm flipH="1">
            <a:off x="368357" y="840314"/>
            <a:ext cx="2549014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76985D5B-44F8-E789-8E6B-46B3CC6A7739}"/>
              </a:ext>
            </a:extLst>
          </p:cNvPr>
          <p:cNvSpPr/>
          <p:nvPr/>
        </p:nvSpPr>
        <p:spPr>
          <a:xfrm flipH="1">
            <a:off x="422752" y="786236"/>
            <a:ext cx="2549014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1F46352A-BFDE-5A26-E295-8ABA550545F2}"/>
              </a:ext>
            </a:extLst>
          </p:cNvPr>
          <p:cNvSpPr txBox="1">
            <a:spLocks/>
          </p:cNvSpPr>
          <p:nvPr/>
        </p:nvSpPr>
        <p:spPr>
          <a:xfrm>
            <a:off x="521609" y="931890"/>
            <a:ext cx="2369190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+mj-lt"/>
              </a:rPr>
              <a:t>CONCLUSION</a:t>
            </a:r>
            <a:endParaRPr lang="en-IN" sz="2200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DE72E-43DD-30FF-5D41-8341B8794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18" y="2781184"/>
            <a:ext cx="1408320" cy="2362316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64920BD-C3D8-26EC-E830-D73CBB340020}"/>
              </a:ext>
            </a:extLst>
          </p:cNvPr>
          <p:cNvSpPr/>
          <p:nvPr/>
        </p:nvSpPr>
        <p:spPr>
          <a:xfrm>
            <a:off x="151362" y="1416929"/>
            <a:ext cx="6714614" cy="3552004"/>
          </a:xfrm>
          <a:prstGeom prst="cloudCallout">
            <a:avLst>
              <a:gd name="adj1" fmla="val 61546"/>
              <a:gd name="adj2" fmla="val 14321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F5907-9944-0767-F579-53C1A4DE9E7B}"/>
              </a:ext>
            </a:extLst>
          </p:cNvPr>
          <p:cNvSpPr txBox="1"/>
          <p:nvPr/>
        </p:nvSpPr>
        <p:spPr>
          <a:xfrm>
            <a:off x="2056881" y="2106953"/>
            <a:ext cx="2903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/>
              <a:t>Easy implementation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/>
              <a:t>Use of AM radio makes it user friendly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800" dirty="0"/>
              <a:t>Helps to Reduce Highway Road Accident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body" idx="3"/>
          </p:nvPr>
        </p:nvSpPr>
        <p:spPr>
          <a:xfrm>
            <a:off x="3471863" y="2023769"/>
            <a:ext cx="2101894" cy="3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 sz="2000" dirty="0"/>
              <a:t>Nischay Mistry</a:t>
            </a:r>
            <a:endParaRPr sz="2000"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5"/>
          </p:nvPr>
        </p:nvSpPr>
        <p:spPr>
          <a:xfrm>
            <a:off x="7592426" y="1817442"/>
            <a:ext cx="1464688" cy="37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 sz="2000" dirty="0"/>
              <a:t>Suryansh 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 sz="2000" dirty="0"/>
              <a:t>Swarnkar</a:t>
            </a:r>
            <a:endParaRPr sz="20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7"/>
          </p:nvPr>
        </p:nvSpPr>
        <p:spPr>
          <a:xfrm>
            <a:off x="5429783" y="2591720"/>
            <a:ext cx="1900849" cy="3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 sz="2000" dirty="0"/>
              <a:t>Neel Kakadiya</a:t>
            </a:r>
            <a:endParaRPr sz="2000"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174781" y="2038148"/>
            <a:ext cx="1604772" cy="2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 sz="2000" dirty="0"/>
              <a:t>Yash Vaghani</a:t>
            </a:r>
            <a:endParaRPr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4DE54AF-F137-690F-BE79-1139561A03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" t="6140" r="-699" b="-125"/>
          <a:stretch/>
        </p:blipFill>
        <p:spPr>
          <a:xfrm>
            <a:off x="279558" y="2522235"/>
            <a:ext cx="1366804" cy="16401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7DAAF9F-1DB2-1C98-4ADF-04712F33FB5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4"/>
          <a:srcRect l="1" t="6140" r="-698" b="-125"/>
          <a:stretch/>
        </p:blipFill>
        <p:spPr>
          <a:xfrm>
            <a:off x="3821047" y="2389546"/>
            <a:ext cx="1464687" cy="17576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9" name="Google Shape;219;p36"/>
          <p:cNvSpPr/>
          <p:nvPr/>
        </p:nvSpPr>
        <p:spPr>
          <a:xfrm>
            <a:off x="1808652" y="3331860"/>
            <a:ext cx="1787267" cy="1436603"/>
          </a:xfrm>
          <a:custGeom>
            <a:avLst/>
            <a:gdLst/>
            <a:ahLst/>
            <a:cxnLst/>
            <a:rect l="l" t="t" r="r" b="b"/>
            <a:pathLst>
              <a:path w="1484985" h="1280160" extrusionOk="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6"/>
          <p:cNvSpPr/>
          <p:nvPr/>
        </p:nvSpPr>
        <p:spPr>
          <a:xfrm>
            <a:off x="1808651" y="3411855"/>
            <a:ext cx="1787267" cy="1436603"/>
          </a:xfrm>
          <a:custGeom>
            <a:avLst/>
            <a:gdLst/>
            <a:ahLst/>
            <a:cxnLst/>
            <a:rect l="l" t="t" r="r" b="b"/>
            <a:pathLst>
              <a:path w="1484985" h="1280160" extrusionOk="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36"/>
          <p:cNvSpPr txBox="1"/>
          <p:nvPr/>
        </p:nvSpPr>
        <p:spPr>
          <a:xfrm>
            <a:off x="1813345" y="2591720"/>
            <a:ext cx="1856377" cy="3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</a:pPr>
            <a:r>
              <a:rPr lang="en" sz="20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Nikunj Chauhan</a:t>
            </a:r>
            <a:endParaRPr sz="2000" b="1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2068696" y="3091526"/>
            <a:ext cx="1787267" cy="1436603"/>
          </a:xfrm>
          <a:custGeom>
            <a:avLst/>
            <a:gdLst/>
            <a:ahLst/>
            <a:cxnLst/>
            <a:rect l="l" t="t" r="r" b="b"/>
            <a:pathLst>
              <a:path w="1484985" h="1280160" extrusionOk="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523DED3-139F-B7D6-6B44-542ED00F2CC3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 rotWithShape="1">
          <a:blip r:embed="rId5"/>
          <a:srcRect l="6153" t="6612" r="5217" b="9853"/>
          <a:stretch/>
        </p:blipFill>
        <p:spPr>
          <a:xfrm>
            <a:off x="1947348" y="3025054"/>
            <a:ext cx="1524515" cy="1795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475937ED-9CB5-1020-75B8-0E2448A2B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0" r="7890"/>
          <a:stretch/>
        </p:blipFill>
        <p:spPr>
          <a:xfrm>
            <a:off x="5605410" y="3014663"/>
            <a:ext cx="1544400" cy="18337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A60E466F-2274-D82B-A993-43A711730D92}"/>
              </a:ext>
            </a:extLst>
          </p:cNvPr>
          <p:cNvSpPr/>
          <p:nvPr/>
        </p:nvSpPr>
        <p:spPr>
          <a:xfrm flipH="1">
            <a:off x="368356" y="840314"/>
            <a:ext cx="2984443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AE586F01-6774-7D4A-722F-8AEF6C5898B0}"/>
              </a:ext>
            </a:extLst>
          </p:cNvPr>
          <p:cNvSpPr/>
          <p:nvPr/>
        </p:nvSpPr>
        <p:spPr>
          <a:xfrm flipH="1">
            <a:off x="422751" y="786236"/>
            <a:ext cx="2984443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BAD6234E-D469-6FCF-3274-77369EA3865E}"/>
              </a:ext>
            </a:extLst>
          </p:cNvPr>
          <p:cNvSpPr txBox="1">
            <a:spLocks/>
          </p:cNvSpPr>
          <p:nvPr/>
        </p:nvSpPr>
        <p:spPr>
          <a:xfrm>
            <a:off x="521608" y="931890"/>
            <a:ext cx="2773901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latin typeface="+mn-lt"/>
              </a:rPr>
              <a:t>MEET OUR TEAM</a:t>
            </a:r>
            <a:endParaRPr lang="en-IN" sz="2400" dirty="0"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112CD-8C70-F6E3-CF59-754186D5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6" b="3836"/>
          <a:stretch/>
        </p:blipFill>
        <p:spPr>
          <a:xfrm>
            <a:off x="7460419" y="2451538"/>
            <a:ext cx="1544803" cy="1833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3-10 at 4.42.30 PM">
            <a:hlinkClick r:id="" action="ppaction://media"/>
            <a:extLst>
              <a:ext uri="{FF2B5EF4-FFF2-40B4-BE49-F238E27FC236}">
                <a16:creationId xmlns:a16="http://schemas.microsoft.com/office/drawing/2014/main" id="{5979AC9E-173E-4EA4-9A31-B88AFEA08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518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A9AF21-F13D-6F37-E944-097CFA5059EC}"/>
              </a:ext>
            </a:extLst>
          </p:cNvPr>
          <p:cNvSpPr/>
          <p:nvPr/>
        </p:nvSpPr>
        <p:spPr>
          <a:xfrm rot="16200000">
            <a:off x="2209042" y="3958710"/>
            <a:ext cx="1214870" cy="778255"/>
          </a:xfrm>
          <a:custGeom>
            <a:avLst/>
            <a:gdLst>
              <a:gd name="connsiteX0" fmla="*/ 1768 w 1619827"/>
              <a:gd name="connsiteY0" fmla="*/ 0 h 1037673"/>
              <a:gd name="connsiteX1" fmla="*/ 1598021 w 1619827"/>
              <a:gd name="connsiteY1" fmla="*/ 491848 h 1037673"/>
              <a:gd name="connsiteX2" fmla="*/ 1619827 w 1619827"/>
              <a:gd name="connsiteY2" fmla="*/ 508227 h 1037673"/>
              <a:gd name="connsiteX3" fmla="*/ 1235162 w 1619827"/>
              <a:gd name="connsiteY3" fmla="*/ 1037673 h 1037673"/>
              <a:gd name="connsiteX4" fmla="*/ 1228047 w 1619827"/>
              <a:gd name="connsiteY4" fmla="*/ 1032353 h 1037673"/>
              <a:gd name="connsiteX5" fmla="*/ 220020 w 1619827"/>
              <a:gd name="connsiteY5" fmla="*/ 666926 h 1037673"/>
              <a:gd name="connsiteX6" fmla="*/ 0 w 1619827"/>
              <a:gd name="connsiteY6" fmla="*/ 655816 h 1037673"/>
              <a:gd name="connsiteX7" fmla="*/ 1768 w 1619827"/>
              <a:gd name="connsiteY7" fmla="*/ 0 h 103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9827" h="1037673">
                <a:moveTo>
                  <a:pt x="1768" y="0"/>
                </a:moveTo>
                <a:cubicBezTo>
                  <a:pt x="593432" y="1595"/>
                  <a:pt x="1142685" y="182783"/>
                  <a:pt x="1598021" y="491848"/>
                </a:cubicBezTo>
                <a:lnTo>
                  <a:pt x="1619827" y="508227"/>
                </a:lnTo>
                <a:lnTo>
                  <a:pt x="1235162" y="1037673"/>
                </a:lnTo>
                <a:lnTo>
                  <a:pt x="1228047" y="1032353"/>
                </a:lnTo>
                <a:cubicBezTo>
                  <a:pt x="934595" y="834100"/>
                  <a:pt x="590884" y="704590"/>
                  <a:pt x="220020" y="666926"/>
                </a:cubicBezTo>
                <a:lnTo>
                  <a:pt x="0" y="655816"/>
                </a:lnTo>
                <a:lnTo>
                  <a:pt x="1768" y="0"/>
                </a:lnTo>
                <a:close/>
              </a:path>
            </a:pathLst>
          </a:custGeom>
          <a:solidFill>
            <a:srgbClr val="CB9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8EAEDEB-388A-998A-0C5F-D479E8A77EA2}"/>
              </a:ext>
            </a:extLst>
          </p:cNvPr>
          <p:cNvSpPr/>
          <p:nvPr/>
        </p:nvSpPr>
        <p:spPr>
          <a:xfrm rot="16200000">
            <a:off x="2943322" y="2871392"/>
            <a:ext cx="1000932" cy="1136363"/>
          </a:xfrm>
          <a:custGeom>
            <a:avLst/>
            <a:gdLst>
              <a:gd name="connsiteX0" fmla="*/ 384479 w 1334576"/>
              <a:gd name="connsiteY0" fmla="*/ 0 h 1515151"/>
              <a:gd name="connsiteX1" fmla="*/ 463183 w 1334576"/>
              <a:gd name="connsiteY1" fmla="*/ 59117 h 1515151"/>
              <a:gd name="connsiteX2" fmla="*/ 1276329 w 1334576"/>
              <a:gd name="connsiteY2" fmla="*/ 1153276 h 1515151"/>
              <a:gd name="connsiteX3" fmla="*/ 1334576 w 1334576"/>
              <a:gd name="connsiteY3" fmla="*/ 1313239 h 1515151"/>
              <a:gd name="connsiteX4" fmla="*/ 713156 w 1334576"/>
              <a:gd name="connsiteY4" fmla="*/ 1515151 h 1515151"/>
              <a:gd name="connsiteX5" fmla="*/ 672995 w 1334576"/>
              <a:gd name="connsiteY5" fmla="*/ 1405424 h 1515151"/>
              <a:gd name="connsiteX6" fmla="*/ 43461 w 1334576"/>
              <a:gd name="connsiteY6" fmla="*/ 561690 h 1515151"/>
              <a:gd name="connsiteX7" fmla="*/ 0 w 1334576"/>
              <a:gd name="connsiteY7" fmla="*/ 529190 h 1515151"/>
              <a:gd name="connsiteX8" fmla="*/ 384479 w 1334576"/>
              <a:gd name="connsiteY8" fmla="*/ 0 h 151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4576" h="1515151">
                <a:moveTo>
                  <a:pt x="384479" y="0"/>
                </a:moveTo>
                <a:lnTo>
                  <a:pt x="463183" y="59117"/>
                </a:lnTo>
                <a:cubicBezTo>
                  <a:pt x="815350" y="350995"/>
                  <a:pt x="1096334" y="725691"/>
                  <a:pt x="1276329" y="1153276"/>
                </a:cubicBezTo>
                <a:lnTo>
                  <a:pt x="1334576" y="1313239"/>
                </a:lnTo>
                <a:lnTo>
                  <a:pt x="713156" y="1515151"/>
                </a:lnTo>
                <a:lnTo>
                  <a:pt x="672995" y="1405424"/>
                </a:lnTo>
                <a:cubicBezTo>
                  <a:pt x="533433" y="1075462"/>
                  <a:pt x="315887" y="786516"/>
                  <a:pt x="43461" y="561690"/>
                </a:cubicBezTo>
                <a:lnTo>
                  <a:pt x="0" y="529190"/>
                </a:lnTo>
                <a:lnTo>
                  <a:pt x="384479" y="0"/>
                </a:lnTo>
                <a:close/>
              </a:path>
            </a:pathLst>
          </a:custGeom>
          <a:solidFill>
            <a:srgbClr val="AB7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CAAF9FE-1D52-8F0B-FE68-84C091E176EA}"/>
              </a:ext>
            </a:extLst>
          </p:cNvPr>
          <p:cNvSpPr/>
          <p:nvPr/>
        </p:nvSpPr>
        <p:spPr>
          <a:xfrm rot="16200000">
            <a:off x="4297389" y="2484151"/>
            <a:ext cx="555368" cy="1217210"/>
          </a:xfrm>
          <a:custGeom>
            <a:avLst/>
            <a:gdLst>
              <a:gd name="connsiteX0" fmla="*/ 623149 w 740491"/>
              <a:gd name="connsiteY0" fmla="*/ 0 h 1622946"/>
              <a:gd name="connsiteX1" fmla="*/ 683273 w 740491"/>
              <a:gd name="connsiteY1" fmla="*/ 235369 h 1622946"/>
              <a:gd name="connsiteX2" fmla="*/ 740489 w 740491"/>
              <a:gd name="connsiteY2" fmla="*/ 811224 h 1622946"/>
              <a:gd name="connsiteX3" fmla="*/ 681721 w 740491"/>
              <a:gd name="connsiteY3" fmla="*/ 1386923 h 1622946"/>
              <a:gd name="connsiteX4" fmla="*/ 620751 w 740491"/>
              <a:gd name="connsiteY4" fmla="*/ 1622946 h 1622946"/>
              <a:gd name="connsiteX5" fmla="*/ 0 w 740491"/>
              <a:gd name="connsiteY5" fmla="*/ 1421252 h 1622946"/>
              <a:gd name="connsiteX6" fmla="*/ 42892 w 740491"/>
              <a:gd name="connsiteY6" fmla="*/ 1254439 h 1622946"/>
              <a:gd name="connsiteX7" fmla="*/ 87718 w 740491"/>
              <a:gd name="connsiteY7" fmla="*/ 809773 h 1622946"/>
              <a:gd name="connsiteX8" fmla="*/ 42892 w 740491"/>
              <a:gd name="connsiteY8" fmla="*/ 365107 h 1622946"/>
              <a:gd name="connsiteX9" fmla="*/ 992 w 740491"/>
              <a:gd name="connsiteY9" fmla="*/ 202151 h 1622946"/>
              <a:gd name="connsiteX10" fmla="*/ 623149 w 740491"/>
              <a:gd name="connsiteY10" fmla="*/ 0 h 162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0491" h="1622946">
                <a:moveTo>
                  <a:pt x="623149" y="0"/>
                </a:moveTo>
                <a:lnTo>
                  <a:pt x="683273" y="235369"/>
                </a:lnTo>
                <a:cubicBezTo>
                  <a:pt x="721047" y="421412"/>
                  <a:pt x="740755" y="614002"/>
                  <a:pt x="740489" y="811224"/>
                </a:cubicBezTo>
                <a:cubicBezTo>
                  <a:pt x="740223" y="1008446"/>
                  <a:pt x="719996" y="1200982"/>
                  <a:pt x="681721" y="1386923"/>
                </a:cubicBezTo>
                <a:lnTo>
                  <a:pt x="620751" y="1622946"/>
                </a:lnTo>
                <a:lnTo>
                  <a:pt x="0" y="1421252"/>
                </a:lnTo>
                <a:lnTo>
                  <a:pt x="42892" y="1254439"/>
                </a:lnTo>
                <a:cubicBezTo>
                  <a:pt x="72283" y="1110808"/>
                  <a:pt x="87718" y="962093"/>
                  <a:pt x="87718" y="809773"/>
                </a:cubicBezTo>
                <a:cubicBezTo>
                  <a:pt x="87718" y="657453"/>
                  <a:pt x="72283" y="508738"/>
                  <a:pt x="42892" y="365107"/>
                </a:cubicBezTo>
                <a:lnTo>
                  <a:pt x="992" y="202151"/>
                </a:lnTo>
                <a:lnTo>
                  <a:pt x="623149" y="0"/>
                </a:lnTo>
                <a:close/>
              </a:path>
            </a:pathLst>
          </a:custGeom>
          <a:solidFill>
            <a:srgbClr val="744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509B98D-7A0E-2DB4-7374-125861F5E396}"/>
              </a:ext>
            </a:extLst>
          </p:cNvPr>
          <p:cNvSpPr/>
          <p:nvPr/>
        </p:nvSpPr>
        <p:spPr>
          <a:xfrm rot="16200000">
            <a:off x="5204797" y="2874282"/>
            <a:ext cx="997844" cy="1130586"/>
          </a:xfrm>
          <a:custGeom>
            <a:avLst/>
            <a:gdLst>
              <a:gd name="connsiteX0" fmla="*/ 710531 w 1330458"/>
              <a:gd name="connsiteY0" fmla="*/ 0 h 1507448"/>
              <a:gd name="connsiteX1" fmla="*/ 1330458 w 1330458"/>
              <a:gd name="connsiteY1" fmla="*/ 201427 h 1507448"/>
              <a:gd name="connsiteX2" fmla="*/ 1272072 w 1330458"/>
              <a:gd name="connsiteY2" fmla="*/ 360437 h 1507448"/>
              <a:gd name="connsiteX3" fmla="*/ 455980 w 1330458"/>
              <a:gd name="connsiteY3" fmla="*/ 1452400 h 1507448"/>
              <a:gd name="connsiteX4" fmla="*/ 382280 w 1330458"/>
              <a:gd name="connsiteY4" fmla="*/ 1507448 h 1507448"/>
              <a:gd name="connsiteX5" fmla="*/ 0 w 1330458"/>
              <a:gd name="connsiteY5" fmla="*/ 981285 h 1507448"/>
              <a:gd name="connsiteX6" fmla="*/ 42203 w 1330458"/>
              <a:gd name="connsiteY6" fmla="*/ 949726 h 1507448"/>
              <a:gd name="connsiteX7" fmla="*/ 671737 w 1330458"/>
              <a:gd name="connsiteY7" fmla="*/ 105992 h 1507448"/>
              <a:gd name="connsiteX8" fmla="*/ 710531 w 1330458"/>
              <a:gd name="connsiteY8" fmla="*/ 0 h 150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0458" h="1507448">
                <a:moveTo>
                  <a:pt x="710531" y="0"/>
                </a:moveTo>
                <a:lnTo>
                  <a:pt x="1330458" y="201427"/>
                </a:lnTo>
                <a:lnTo>
                  <a:pt x="1272072" y="360437"/>
                </a:lnTo>
                <a:cubicBezTo>
                  <a:pt x="1090926" y="787536"/>
                  <a:pt x="808932" y="1161473"/>
                  <a:pt x="455980" y="1452400"/>
                </a:cubicBezTo>
                <a:lnTo>
                  <a:pt x="382280" y="1507448"/>
                </a:lnTo>
                <a:lnTo>
                  <a:pt x="0" y="981285"/>
                </a:lnTo>
                <a:lnTo>
                  <a:pt x="42203" y="949726"/>
                </a:lnTo>
                <a:cubicBezTo>
                  <a:pt x="314629" y="724901"/>
                  <a:pt x="532175" y="435954"/>
                  <a:pt x="671737" y="105992"/>
                </a:cubicBezTo>
                <a:lnTo>
                  <a:pt x="710531" y="0"/>
                </a:lnTo>
                <a:close/>
              </a:path>
            </a:pathLst>
          </a:custGeom>
          <a:solidFill>
            <a:srgbClr val="502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EC9A7B4-669C-E01E-3244-03E51CA9AD84}"/>
              </a:ext>
            </a:extLst>
          </p:cNvPr>
          <p:cNvSpPr/>
          <p:nvPr/>
        </p:nvSpPr>
        <p:spPr>
          <a:xfrm rot="16200000">
            <a:off x="5719748" y="3962824"/>
            <a:ext cx="1218444" cy="775364"/>
          </a:xfrm>
          <a:custGeom>
            <a:avLst/>
            <a:gdLst>
              <a:gd name="connsiteX0" fmla="*/ 1242361 w 1624592"/>
              <a:gd name="connsiteY0" fmla="*/ 0 h 1033819"/>
              <a:gd name="connsiteX1" fmla="*/ 1624592 w 1624592"/>
              <a:gd name="connsiteY1" fmla="*/ 526097 h 1033819"/>
              <a:gd name="connsiteX2" fmla="*/ 1597573 w 1624592"/>
              <a:gd name="connsiteY2" fmla="*/ 546277 h 1033819"/>
              <a:gd name="connsiteX3" fmla="*/ 0 w 1624592"/>
              <a:gd name="connsiteY3" fmla="*/ 1033819 h 1033819"/>
              <a:gd name="connsiteX4" fmla="*/ 0 w 1624592"/>
              <a:gd name="connsiteY4" fmla="*/ 383061 h 1033819"/>
              <a:gd name="connsiteX5" fmla="*/ 370 w 1624592"/>
              <a:gd name="connsiteY5" fmla="*/ 383079 h 1033819"/>
              <a:gd name="connsiteX6" fmla="*/ 1233988 w 1624592"/>
              <a:gd name="connsiteY6" fmla="*/ 6261 h 1033819"/>
              <a:gd name="connsiteX7" fmla="*/ 1242361 w 1624592"/>
              <a:gd name="connsiteY7" fmla="*/ 0 h 103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4592" h="1033819">
                <a:moveTo>
                  <a:pt x="1242361" y="0"/>
                </a:moveTo>
                <a:lnTo>
                  <a:pt x="1624592" y="526097"/>
                </a:lnTo>
                <a:lnTo>
                  <a:pt x="1597573" y="546277"/>
                </a:lnTo>
                <a:cubicBezTo>
                  <a:pt x="1141406" y="854113"/>
                  <a:pt x="591666" y="1033819"/>
                  <a:pt x="0" y="1033819"/>
                </a:cubicBezTo>
                <a:lnTo>
                  <a:pt x="0" y="383061"/>
                </a:lnTo>
                <a:lnTo>
                  <a:pt x="370" y="383079"/>
                </a:lnTo>
                <a:cubicBezTo>
                  <a:pt x="457330" y="383079"/>
                  <a:pt x="881845" y="244165"/>
                  <a:pt x="1233988" y="6261"/>
                </a:cubicBezTo>
                <a:lnTo>
                  <a:pt x="1242361" y="0"/>
                </a:lnTo>
                <a:close/>
              </a:path>
            </a:pathLst>
          </a:custGeom>
          <a:solidFill>
            <a:srgbClr val="351B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6652C08-C514-3D2A-83EB-DE317B0D10AD}"/>
              </a:ext>
            </a:extLst>
          </p:cNvPr>
          <p:cNvSpPr/>
          <p:nvPr/>
        </p:nvSpPr>
        <p:spPr>
          <a:xfrm rot="16200000">
            <a:off x="2823400" y="4124711"/>
            <a:ext cx="927869" cy="736247"/>
          </a:xfrm>
          <a:custGeom>
            <a:avLst/>
            <a:gdLst>
              <a:gd name="connsiteX0" fmla="*/ 1996 w 1237158"/>
              <a:gd name="connsiteY0" fmla="*/ 0 h 981662"/>
              <a:gd name="connsiteX1" fmla="*/ 222016 w 1237158"/>
              <a:gd name="connsiteY1" fmla="*/ 11110 h 981662"/>
              <a:gd name="connsiteX2" fmla="*/ 1230043 w 1237158"/>
              <a:gd name="connsiteY2" fmla="*/ 376537 h 981662"/>
              <a:gd name="connsiteX3" fmla="*/ 1237158 w 1237158"/>
              <a:gd name="connsiteY3" fmla="*/ 381857 h 981662"/>
              <a:gd name="connsiteX4" fmla="*/ 801375 w 1237158"/>
              <a:gd name="connsiteY4" fmla="*/ 981662 h 981662"/>
              <a:gd name="connsiteX5" fmla="*/ 695162 w 1237158"/>
              <a:gd name="connsiteY5" fmla="*/ 917136 h 981662"/>
              <a:gd name="connsiteX6" fmla="*/ 146304 w 1237158"/>
              <a:gd name="connsiteY6" fmla="*/ 747777 h 981662"/>
              <a:gd name="connsiteX7" fmla="*/ 0 w 1237158"/>
              <a:gd name="connsiteY7" fmla="*/ 740390 h 981662"/>
              <a:gd name="connsiteX8" fmla="*/ 1996 w 1237158"/>
              <a:gd name="connsiteY8" fmla="*/ 0 h 98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158" h="981662">
                <a:moveTo>
                  <a:pt x="1996" y="0"/>
                </a:moveTo>
                <a:lnTo>
                  <a:pt x="222016" y="11110"/>
                </a:lnTo>
                <a:cubicBezTo>
                  <a:pt x="592880" y="48774"/>
                  <a:pt x="936591" y="178284"/>
                  <a:pt x="1230043" y="376537"/>
                </a:cubicBezTo>
                <a:lnTo>
                  <a:pt x="1237158" y="381857"/>
                </a:lnTo>
                <a:lnTo>
                  <a:pt x="801375" y="981662"/>
                </a:lnTo>
                <a:lnTo>
                  <a:pt x="695162" y="917136"/>
                </a:lnTo>
                <a:cubicBezTo>
                  <a:pt x="528995" y="826869"/>
                  <a:pt x="343423" y="767796"/>
                  <a:pt x="146304" y="747777"/>
                </a:cubicBezTo>
                <a:lnTo>
                  <a:pt x="0" y="740390"/>
                </a:lnTo>
                <a:lnTo>
                  <a:pt x="1996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838F14A-AA1F-DC2D-54BB-22132E7FD20C}"/>
              </a:ext>
            </a:extLst>
          </p:cNvPr>
          <p:cNvSpPr/>
          <p:nvPr/>
        </p:nvSpPr>
        <p:spPr>
          <a:xfrm rot="16200000">
            <a:off x="3297533" y="3379540"/>
            <a:ext cx="860979" cy="911045"/>
          </a:xfrm>
          <a:custGeom>
            <a:avLst/>
            <a:gdLst>
              <a:gd name="connsiteX0" fmla="*/ 434816 w 1147972"/>
              <a:gd name="connsiteY0" fmla="*/ 0 h 1214726"/>
              <a:gd name="connsiteX1" fmla="*/ 478277 w 1147972"/>
              <a:gd name="connsiteY1" fmla="*/ 32500 h 1214726"/>
              <a:gd name="connsiteX2" fmla="*/ 1107811 w 1147972"/>
              <a:gd name="connsiteY2" fmla="*/ 876234 h 1214726"/>
              <a:gd name="connsiteX3" fmla="*/ 1147972 w 1147972"/>
              <a:gd name="connsiteY3" fmla="*/ 985961 h 1214726"/>
              <a:gd name="connsiteX4" fmla="*/ 443906 w 1147972"/>
              <a:gd name="connsiteY4" fmla="*/ 1214726 h 1214726"/>
              <a:gd name="connsiteX5" fmla="*/ 425511 w 1147972"/>
              <a:gd name="connsiteY5" fmla="*/ 1164467 h 1214726"/>
              <a:gd name="connsiteX6" fmla="*/ 7255 w 1147972"/>
              <a:gd name="connsiteY6" fmla="*/ 603899 h 1214726"/>
              <a:gd name="connsiteX7" fmla="*/ 0 w 1147972"/>
              <a:gd name="connsiteY7" fmla="*/ 598474 h 1214726"/>
              <a:gd name="connsiteX8" fmla="*/ 434816 w 1147972"/>
              <a:gd name="connsiteY8" fmla="*/ 0 h 121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972" h="1214726">
                <a:moveTo>
                  <a:pt x="434816" y="0"/>
                </a:moveTo>
                <a:lnTo>
                  <a:pt x="478277" y="32500"/>
                </a:lnTo>
                <a:cubicBezTo>
                  <a:pt x="750703" y="257326"/>
                  <a:pt x="968249" y="546272"/>
                  <a:pt x="1107811" y="876234"/>
                </a:cubicBezTo>
                <a:lnTo>
                  <a:pt x="1147972" y="985961"/>
                </a:lnTo>
                <a:lnTo>
                  <a:pt x="443906" y="1214726"/>
                </a:lnTo>
                <a:lnTo>
                  <a:pt x="425511" y="1164467"/>
                </a:lnTo>
                <a:cubicBezTo>
                  <a:pt x="332787" y="945244"/>
                  <a:pt x="188252" y="753271"/>
                  <a:pt x="7255" y="603899"/>
                </a:cubicBezTo>
                <a:lnTo>
                  <a:pt x="0" y="598474"/>
                </a:lnTo>
                <a:lnTo>
                  <a:pt x="434816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FB3A88A-94FD-CA8E-74E0-E5A47A03F5CA}"/>
              </a:ext>
            </a:extLst>
          </p:cNvPr>
          <p:cNvSpPr/>
          <p:nvPr/>
        </p:nvSpPr>
        <p:spPr>
          <a:xfrm rot="16200000">
            <a:off x="4278005" y="3144731"/>
            <a:ext cx="594483" cy="914326"/>
          </a:xfrm>
          <a:custGeom>
            <a:avLst/>
            <a:gdLst>
              <a:gd name="connsiteX0" fmla="*/ 705918 w 792644"/>
              <a:gd name="connsiteY0" fmla="*/ 0 h 1219101"/>
              <a:gd name="connsiteX1" fmla="*/ 747818 w 792644"/>
              <a:gd name="connsiteY1" fmla="*/ 162956 h 1219101"/>
              <a:gd name="connsiteX2" fmla="*/ 792644 w 792644"/>
              <a:gd name="connsiteY2" fmla="*/ 607622 h 1219101"/>
              <a:gd name="connsiteX3" fmla="*/ 747818 w 792644"/>
              <a:gd name="connsiteY3" fmla="*/ 1052288 h 1219101"/>
              <a:gd name="connsiteX4" fmla="*/ 704926 w 792644"/>
              <a:gd name="connsiteY4" fmla="*/ 1219101 h 1219101"/>
              <a:gd name="connsiteX5" fmla="*/ 0 w 792644"/>
              <a:gd name="connsiteY5" fmla="*/ 990057 h 1219101"/>
              <a:gd name="connsiteX6" fmla="*/ 22371 w 792644"/>
              <a:gd name="connsiteY6" fmla="*/ 903052 h 1219101"/>
              <a:gd name="connsiteX7" fmla="*/ 52153 w 792644"/>
              <a:gd name="connsiteY7" fmla="*/ 607621 h 1219101"/>
              <a:gd name="connsiteX8" fmla="*/ 22371 w 792644"/>
              <a:gd name="connsiteY8" fmla="*/ 312190 h 1219101"/>
              <a:gd name="connsiteX9" fmla="*/ 992 w 792644"/>
              <a:gd name="connsiteY9" fmla="*/ 229044 h 1219101"/>
              <a:gd name="connsiteX10" fmla="*/ 705918 w 792644"/>
              <a:gd name="connsiteY10" fmla="*/ 0 h 121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644" h="1219101">
                <a:moveTo>
                  <a:pt x="705918" y="0"/>
                </a:moveTo>
                <a:lnTo>
                  <a:pt x="747818" y="162956"/>
                </a:lnTo>
                <a:cubicBezTo>
                  <a:pt x="777209" y="306587"/>
                  <a:pt x="792644" y="455302"/>
                  <a:pt x="792644" y="607622"/>
                </a:cubicBezTo>
                <a:cubicBezTo>
                  <a:pt x="792644" y="759942"/>
                  <a:pt x="777209" y="908657"/>
                  <a:pt x="747818" y="1052288"/>
                </a:cubicBezTo>
                <a:lnTo>
                  <a:pt x="704926" y="1219101"/>
                </a:lnTo>
                <a:lnTo>
                  <a:pt x="0" y="990057"/>
                </a:lnTo>
                <a:lnTo>
                  <a:pt x="22371" y="903052"/>
                </a:lnTo>
                <a:cubicBezTo>
                  <a:pt x="41898" y="807625"/>
                  <a:pt x="52153" y="708821"/>
                  <a:pt x="52153" y="607621"/>
                </a:cubicBezTo>
                <a:cubicBezTo>
                  <a:pt x="52153" y="506421"/>
                  <a:pt x="41898" y="407617"/>
                  <a:pt x="22371" y="312190"/>
                </a:cubicBezTo>
                <a:lnTo>
                  <a:pt x="992" y="229044"/>
                </a:lnTo>
                <a:lnTo>
                  <a:pt x="705918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B0080FB-ECB2-C5DA-DE77-9B0653552F5B}"/>
              </a:ext>
            </a:extLst>
          </p:cNvPr>
          <p:cNvSpPr/>
          <p:nvPr/>
        </p:nvSpPr>
        <p:spPr>
          <a:xfrm rot="16200000">
            <a:off x="4991119" y="3381335"/>
            <a:ext cx="859010" cy="907537"/>
          </a:xfrm>
          <a:custGeom>
            <a:avLst/>
            <a:gdLst>
              <a:gd name="connsiteX0" fmla="*/ 441282 w 1145347"/>
              <a:gd name="connsiteY0" fmla="*/ 0 h 1210049"/>
              <a:gd name="connsiteX1" fmla="*/ 1145347 w 1145347"/>
              <a:gd name="connsiteY1" fmla="*/ 228764 h 1210049"/>
              <a:gd name="connsiteX2" fmla="*/ 1106553 w 1145347"/>
              <a:gd name="connsiteY2" fmla="*/ 334756 h 1210049"/>
              <a:gd name="connsiteX3" fmla="*/ 477019 w 1145347"/>
              <a:gd name="connsiteY3" fmla="*/ 1178490 h 1210049"/>
              <a:gd name="connsiteX4" fmla="*/ 434816 w 1145347"/>
              <a:gd name="connsiteY4" fmla="*/ 1210049 h 1210049"/>
              <a:gd name="connsiteX5" fmla="*/ 0 w 1145347"/>
              <a:gd name="connsiteY5" fmla="*/ 611576 h 1210049"/>
              <a:gd name="connsiteX6" fmla="*/ 5998 w 1145347"/>
              <a:gd name="connsiteY6" fmla="*/ 607090 h 1210049"/>
              <a:gd name="connsiteX7" fmla="*/ 424254 w 1145347"/>
              <a:gd name="connsiteY7" fmla="*/ 46522 h 1210049"/>
              <a:gd name="connsiteX8" fmla="*/ 441282 w 1145347"/>
              <a:gd name="connsiteY8" fmla="*/ 0 h 121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5347" h="1210049">
                <a:moveTo>
                  <a:pt x="441282" y="0"/>
                </a:moveTo>
                <a:lnTo>
                  <a:pt x="1145347" y="228764"/>
                </a:lnTo>
                <a:lnTo>
                  <a:pt x="1106553" y="334756"/>
                </a:lnTo>
                <a:cubicBezTo>
                  <a:pt x="966991" y="664718"/>
                  <a:pt x="749445" y="953665"/>
                  <a:pt x="477019" y="1178490"/>
                </a:cubicBezTo>
                <a:lnTo>
                  <a:pt x="434816" y="1210049"/>
                </a:lnTo>
                <a:lnTo>
                  <a:pt x="0" y="611576"/>
                </a:lnTo>
                <a:lnTo>
                  <a:pt x="5998" y="607090"/>
                </a:lnTo>
                <a:cubicBezTo>
                  <a:pt x="186995" y="457719"/>
                  <a:pt x="331530" y="265746"/>
                  <a:pt x="424254" y="46522"/>
                </a:cubicBezTo>
                <a:lnTo>
                  <a:pt x="441282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24643FB-2140-7A8C-AC27-6F764FD98075}"/>
              </a:ext>
            </a:extLst>
          </p:cNvPr>
          <p:cNvSpPr/>
          <p:nvPr/>
        </p:nvSpPr>
        <p:spPr>
          <a:xfrm rot="16200000">
            <a:off x="5394176" y="4125305"/>
            <a:ext cx="931771" cy="737072"/>
          </a:xfrm>
          <a:custGeom>
            <a:avLst/>
            <a:gdLst>
              <a:gd name="connsiteX0" fmla="*/ 806666 w 1242361"/>
              <a:gd name="connsiteY0" fmla="*/ 0 h 982762"/>
              <a:gd name="connsiteX1" fmla="*/ 1242361 w 1242361"/>
              <a:gd name="connsiteY1" fmla="*/ 599683 h 982762"/>
              <a:gd name="connsiteX2" fmla="*/ 1233988 w 1242361"/>
              <a:gd name="connsiteY2" fmla="*/ 605944 h 982762"/>
              <a:gd name="connsiteX3" fmla="*/ 370 w 1242361"/>
              <a:gd name="connsiteY3" fmla="*/ 982762 h 982762"/>
              <a:gd name="connsiteX4" fmla="*/ 0 w 1242361"/>
              <a:gd name="connsiteY4" fmla="*/ 982744 h 982762"/>
              <a:gd name="connsiteX5" fmla="*/ 0 w 1242361"/>
              <a:gd name="connsiteY5" fmla="*/ 242252 h 982762"/>
              <a:gd name="connsiteX6" fmla="*/ 369 w 1242361"/>
              <a:gd name="connsiteY6" fmla="*/ 242270 h 982762"/>
              <a:gd name="connsiteX7" fmla="*/ 699107 w 1242361"/>
              <a:gd name="connsiteY7" fmla="*/ 65343 h 982762"/>
              <a:gd name="connsiteX8" fmla="*/ 806666 w 1242361"/>
              <a:gd name="connsiteY8" fmla="*/ 0 h 98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361" h="982762">
                <a:moveTo>
                  <a:pt x="806666" y="0"/>
                </a:moveTo>
                <a:lnTo>
                  <a:pt x="1242361" y="599683"/>
                </a:lnTo>
                <a:lnTo>
                  <a:pt x="1233988" y="605944"/>
                </a:lnTo>
                <a:cubicBezTo>
                  <a:pt x="881845" y="843848"/>
                  <a:pt x="457330" y="982762"/>
                  <a:pt x="370" y="982762"/>
                </a:cubicBezTo>
                <a:lnTo>
                  <a:pt x="0" y="982744"/>
                </a:lnTo>
                <a:lnTo>
                  <a:pt x="0" y="242252"/>
                </a:lnTo>
                <a:lnTo>
                  <a:pt x="369" y="242270"/>
                </a:lnTo>
                <a:cubicBezTo>
                  <a:pt x="253369" y="242270"/>
                  <a:pt x="491398" y="178178"/>
                  <a:pt x="699107" y="65343"/>
                </a:cubicBezTo>
                <a:lnTo>
                  <a:pt x="806666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4AE532-128E-30C7-31F6-088B3D5C5D1D}"/>
              </a:ext>
            </a:extLst>
          </p:cNvPr>
          <p:cNvSpPr/>
          <p:nvPr/>
        </p:nvSpPr>
        <p:spPr>
          <a:xfrm rot="16200000">
            <a:off x="3548641" y="3934293"/>
            <a:ext cx="2050314" cy="2050314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outerShdw blurRad="139700" dist="762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89F8739-FF30-42E3-9BF6-AE3786CC9D6B}"/>
              </a:ext>
            </a:extLst>
          </p:cNvPr>
          <p:cNvSpPr/>
          <p:nvPr/>
        </p:nvSpPr>
        <p:spPr>
          <a:xfrm rot="16200000">
            <a:off x="3836325" y="4238648"/>
            <a:ext cx="1485146" cy="1485146"/>
          </a:xfrm>
          <a:prstGeom prst="ellipse">
            <a:avLst/>
          </a:prstGeom>
          <a:solidFill>
            <a:srgbClr val="351B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E092729C-A1C7-C19D-7436-FAD0F2C49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934456" y="4380322"/>
            <a:ext cx="1288883" cy="1288883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C8B157B-5DB0-70DA-21FA-0DE781EF7845}"/>
              </a:ext>
            </a:extLst>
          </p:cNvPr>
          <p:cNvSpPr txBox="1"/>
          <p:nvPr/>
        </p:nvSpPr>
        <p:spPr>
          <a:xfrm>
            <a:off x="4053031" y="4414930"/>
            <a:ext cx="1037939" cy="948741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686870"/>
              </a:avLst>
            </a:prstTxWarp>
            <a:spAutoFit/>
          </a:bodyPr>
          <a:lstStyle/>
          <a:p>
            <a:pPr algn="ctr"/>
            <a:r>
              <a:rPr lang="en-IN" sz="1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43526B-0CFE-CF75-6C41-8D5D66219CEF}"/>
              </a:ext>
            </a:extLst>
          </p:cNvPr>
          <p:cNvSpPr txBox="1"/>
          <p:nvPr/>
        </p:nvSpPr>
        <p:spPr>
          <a:xfrm rot="17339768">
            <a:off x="2533214" y="4296940"/>
            <a:ext cx="742950" cy="276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E83C744-65C1-5BBB-0AB1-DB0D94E892F4}"/>
              </a:ext>
            </a:extLst>
          </p:cNvPr>
          <p:cNvSpPr txBox="1"/>
          <p:nvPr/>
        </p:nvSpPr>
        <p:spPr>
          <a:xfrm rot="19562187">
            <a:off x="3141427" y="3385297"/>
            <a:ext cx="742950" cy="276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5603CA-963E-035B-FAC8-A7789E3715D9}"/>
              </a:ext>
            </a:extLst>
          </p:cNvPr>
          <p:cNvSpPr txBox="1"/>
          <p:nvPr/>
        </p:nvSpPr>
        <p:spPr>
          <a:xfrm>
            <a:off x="4207423" y="3057500"/>
            <a:ext cx="742950" cy="276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597ED3-C8FC-C608-B1B8-53CF5A640C03}"/>
              </a:ext>
            </a:extLst>
          </p:cNvPr>
          <p:cNvSpPr txBox="1"/>
          <p:nvPr/>
        </p:nvSpPr>
        <p:spPr>
          <a:xfrm rot="2218769">
            <a:off x="5232719" y="3400676"/>
            <a:ext cx="742950" cy="276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69AD50-E52D-0539-F9C7-39ADC162CACA}"/>
              </a:ext>
            </a:extLst>
          </p:cNvPr>
          <p:cNvSpPr txBox="1"/>
          <p:nvPr/>
        </p:nvSpPr>
        <p:spPr>
          <a:xfrm rot="4399234">
            <a:off x="5874551" y="4302256"/>
            <a:ext cx="742950" cy="276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</a:t>
            </a:r>
          </a:p>
        </p:txBody>
      </p:sp>
      <p:pic>
        <p:nvPicPr>
          <p:cNvPr id="119" name="Graphic 118" descr="Confused person with solid fill">
            <a:extLst>
              <a:ext uri="{FF2B5EF4-FFF2-40B4-BE49-F238E27FC236}">
                <a16:creationId xmlns:a16="http://schemas.microsoft.com/office/drawing/2014/main" id="{F8C785F5-BE2B-E2AE-F473-FB7FBB783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980000">
            <a:off x="2994349" y="4334019"/>
            <a:ext cx="471558" cy="471558"/>
          </a:xfrm>
          <a:prstGeom prst="rect">
            <a:avLst/>
          </a:prstGeom>
        </p:spPr>
      </p:pic>
      <p:pic>
        <p:nvPicPr>
          <p:cNvPr id="120" name="Graphic 119" descr="Group with solid fill">
            <a:extLst>
              <a:ext uri="{FF2B5EF4-FFF2-40B4-BE49-F238E27FC236}">
                <a16:creationId xmlns:a16="http://schemas.microsoft.com/office/drawing/2014/main" id="{5D32A9EF-725F-4A29-8B40-DB66B31F7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00000">
            <a:off x="3517539" y="3549294"/>
            <a:ext cx="532557" cy="532557"/>
          </a:xfrm>
          <a:prstGeom prst="rect">
            <a:avLst/>
          </a:prstGeom>
        </p:spPr>
      </p:pic>
      <p:pic>
        <p:nvPicPr>
          <p:cNvPr id="121" name="Graphic 120" descr="Clapping hands with solid fill">
            <a:extLst>
              <a:ext uri="{FF2B5EF4-FFF2-40B4-BE49-F238E27FC236}">
                <a16:creationId xmlns:a16="http://schemas.microsoft.com/office/drawing/2014/main" id="{395709A4-46DF-6574-C696-F065E1EC8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18913" y="3339947"/>
            <a:ext cx="506250" cy="506250"/>
          </a:xfrm>
          <a:prstGeom prst="rect">
            <a:avLst/>
          </a:prstGeom>
        </p:spPr>
      </p:pic>
      <p:pic>
        <p:nvPicPr>
          <p:cNvPr id="122" name="Graphic 121" descr="Brain in head with solid fill">
            <a:extLst>
              <a:ext uri="{FF2B5EF4-FFF2-40B4-BE49-F238E27FC236}">
                <a16:creationId xmlns:a16="http://schemas.microsoft.com/office/drawing/2014/main" id="{6FC0085B-1F1C-5652-1532-37E0CBBEFF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60000">
            <a:off x="5169469" y="3564286"/>
            <a:ext cx="541802" cy="541802"/>
          </a:xfrm>
          <a:prstGeom prst="rect">
            <a:avLst/>
          </a:prstGeom>
        </p:spPr>
      </p:pic>
      <p:pic>
        <p:nvPicPr>
          <p:cNvPr id="123" name="Graphic 122" descr="Clipboard with solid fill">
            <a:extLst>
              <a:ext uri="{FF2B5EF4-FFF2-40B4-BE49-F238E27FC236}">
                <a16:creationId xmlns:a16="http://schemas.microsoft.com/office/drawing/2014/main" id="{B778A0C4-0C6E-45A2-7449-FB3D5852B3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620000">
            <a:off x="5681338" y="4313765"/>
            <a:ext cx="493250" cy="493250"/>
          </a:xfrm>
          <a:prstGeom prst="rect">
            <a:avLst/>
          </a:prstGeom>
        </p:spPr>
      </p:pic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F83E626F-FC9E-BACB-AE98-5966A6243835}"/>
              </a:ext>
            </a:extLst>
          </p:cNvPr>
          <p:cNvCxnSpPr>
            <a:cxnSpLocks/>
          </p:cNvCxnSpPr>
          <p:nvPr/>
        </p:nvCxnSpPr>
        <p:spPr>
          <a:xfrm rot="10800000">
            <a:off x="762001" y="3456792"/>
            <a:ext cx="1737715" cy="931298"/>
          </a:xfrm>
          <a:prstGeom prst="bentConnector3">
            <a:avLst>
              <a:gd name="adj1" fmla="val 100115"/>
            </a:avLst>
          </a:prstGeom>
          <a:ln>
            <a:solidFill>
              <a:srgbClr val="351B04"/>
            </a:solidFill>
            <a:prstDash val="lgDashDot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8959E442-87EA-E720-3597-4C952B917FFC}"/>
              </a:ext>
            </a:extLst>
          </p:cNvPr>
          <p:cNvCxnSpPr>
            <a:cxnSpLocks/>
          </p:cNvCxnSpPr>
          <p:nvPr/>
        </p:nvCxnSpPr>
        <p:spPr>
          <a:xfrm rot="10800000">
            <a:off x="1914694" y="2733817"/>
            <a:ext cx="1348349" cy="496208"/>
          </a:xfrm>
          <a:prstGeom prst="bentConnector3">
            <a:avLst>
              <a:gd name="adj1" fmla="val 99248"/>
            </a:avLst>
          </a:prstGeom>
          <a:ln>
            <a:solidFill>
              <a:srgbClr val="744920"/>
            </a:solidFill>
            <a:prstDash val="lgDashDot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669BA2A-A788-FFE9-C696-84CD73F01DE0}"/>
              </a:ext>
            </a:extLst>
          </p:cNvPr>
          <p:cNvCxnSpPr>
            <a:cxnSpLocks/>
            <a:stCxn id="75" idx="2"/>
          </p:cNvCxnSpPr>
          <p:nvPr/>
        </p:nvCxnSpPr>
        <p:spPr>
          <a:xfrm rot="5400000" flipH="1" flipV="1">
            <a:off x="4394430" y="2630606"/>
            <a:ext cx="364925" cy="4012"/>
          </a:xfrm>
          <a:prstGeom prst="bentConnector3">
            <a:avLst>
              <a:gd name="adj1" fmla="val 50000"/>
            </a:avLst>
          </a:prstGeom>
          <a:ln>
            <a:solidFill>
              <a:srgbClr val="744920"/>
            </a:solidFill>
            <a:prstDash val="lgDashDot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57375CF6-5950-96AE-D8FC-82C9AAA988C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883658" y="2765857"/>
            <a:ext cx="1348349" cy="496208"/>
          </a:xfrm>
          <a:prstGeom prst="bentConnector3">
            <a:avLst>
              <a:gd name="adj1" fmla="val 99248"/>
            </a:avLst>
          </a:prstGeom>
          <a:ln>
            <a:solidFill>
              <a:srgbClr val="AB7D53"/>
            </a:solidFill>
            <a:prstDash val="lgDashDot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2DB71C32-F660-951C-9C47-312F385B8A8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42802" y="3449193"/>
            <a:ext cx="1737715" cy="931298"/>
          </a:xfrm>
          <a:prstGeom prst="bentConnector3">
            <a:avLst>
              <a:gd name="adj1" fmla="val 100115"/>
            </a:avLst>
          </a:prstGeom>
          <a:ln>
            <a:solidFill>
              <a:srgbClr val="CB9C6D"/>
            </a:solidFill>
            <a:prstDash val="lgDashDot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9EF8CB1B-19E8-0DC5-5C80-E7E2CE2AFE71}"/>
              </a:ext>
            </a:extLst>
          </p:cNvPr>
          <p:cNvSpPr txBox="1"/>
          <p:nvPr/>
        </p:nvSpPr>
        <p:spPr>
          <a:xfrm>
            <a:off x="112538" y="2214907"/>
            <a:ext cx="1246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&amp; Project Overview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FA2B269-264C-9734-24DF-51E765EF6626}"/>
              </a:ext>
            </a:extLst>
          </p:cNvPr>
          <p:cNvSpPr txBox="1"/>
          <p:nvPr/>
        </p:nvSpPr>
        <p:spPr>
          <a:xfrm>
            <a:off x="1441356" y="2081531"/>
            <a:ext cx="94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</a:p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87A9E64-96F6-E5F2-1BF4-D117DCD63E2E}"/>
              </a:ext>
            </a:extLst>
          </p:cNvPr>
          <p:cNvSpPr txBox="1"/>
          <p:nvPr/>
        </p:nvSpPr>
        <p:spPr>
          <a:xfrm>
            <a:off x="4109548" y="1777050"/>
            <a:ext cx="94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</a:p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83E9809-CB68-D575-4FBE-5A91C44EC5FC}"/>
              </a:ext>
            </a:extLst>
          </p:cNvPr>
          <p:cNvSpPr txBox="1"/>
          <p:nvPr/>
        </p:nvSpPr>
        <p:spPr>
          <a:xfrm>
            <a:off x="6559716" y="1825899"/>
            <a:ext cx="1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59D10C-D883-FCCE-D68E-CD61343D18AD}"/>
              </a:ext>
            </a:extLst>
          </p:cNvPr>
          <p:cNvSpPr txBox="1"/>
          <p:nvPr/>
        </p:nvSpPr>
        <p:spPr>
          <a:xfrm>
            <a:off x="7617033" y="3031972"/>
            <a:ext cx="15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351B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9133707F-1AA1-B62A-74B9-7816CEFC3314}"/>
              </a:ext>
            </a:extLst>
          </p:cNvPr>
          <p:cNvSpPr/>
          <p:nvPr/>
        </p:nvSpPr>
        <p:spPr>
          <a:xfrm flipH="1">
            <a:off x="375618" y="832734"/>
            <a:ext cx="2732969" cy="563881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B4F77CD9-A437-40DC-6677-C28A4C984DEA}"/>
              </a:ext>
            </a:extLst>
          </p:cNvPr>
          <p:cNvSpPr/>
          <p:nvPr/>
        </p:nvSpPr>
        <p:spPr>
          <a:xfrm flipH="1">
            <a:off x="460858" y="754486"/>
            <a:ext cx="2732969" cy="563881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FC12120A-9125-F6AF-D737-7886A5F75C61}"/>
              </a:ext>
            </a:extLst>
          </p:cNvPr>
          <p:cNvSpPr txBox="1">
            <a:spLocks/>
          </p:cNvSpPr>
          <p:nvPr/>
        </p:nvSpPr>
        <p:spPr>
          <a:xfrm>
            <a:off x="546099" y="845741"/>
            <a:ext cx="2562487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300"/>
            </a:pPr>
            <a:r>
              <a:rPr lang="en-IN" sz="2200">
                <a:latin typeface="+mn-lt"/>
              </a:rPr>
              <a:t>AGENDA</a:t>
            </a:r>
            <a:endParaRPr lang="en-IN" sz="2200" dirty="0"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3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7" grpId="0" animBg="1"/>
      <p:bldP spid="75" grpId="0" animBg="1"/>
      <p:bldP spid="74" grpId="0" animBg="1"/>
      <p:bldP spid="73" grpId="0" animBg="1"/>
      <p:bldP spid="90" grpId="0" animBg="1"/>
      <p:bldP spid="89" grpId="0" animBg="1"/>
      <p:bldP spid="87" grpId="0" animBg="1"/>
      <p:bldP spid="86" grpId="0" animBg="1"/>
      <p:bldP spid="85" grpId="0" animBg="1"/>
      <p:bldP spid="96" grpId="0" animBg="1"/>
      <p:bldP spid="97" grpId="0" animBg="1"/>
      <p:bldP spid="101" grpId="0"/>
      <p:bldP spid="102" grpId="0"/>
      <p:bldP spid="103" grpId="0"/>
      <p:bldP spid="106" grpId="0"/>
      <p:bldP spid="107" grpId="0"/>
      <p:bldP spid="108" grpId="0"/>
      <p:bldP spid="146" grpId="0"/>
      <p:bldP spid="147" grpId="0"/>
      <p:bldP spid="148" grpId="0"/>
      <p:bldP spid="149" grpId="0"/>
      <p:bldP spid="150" grpId="0"/>
      <p:bldP spid="2" grpId="0" animBg="1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38527D91-9DB7-DFD4-5D5F-1AB379B01447}"/>
              </a:ext>
            </a:extLst>
          </p:cNvPr>
          <p:cNvSpPr/>
          <p:nvPr/>
        </p:nvSpPr>
        <p:spPr>
          <a:xfrm flipH="1">
            <a:off x="375618" y="918873"/>
            <a:ext cx="3641242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3EFA81C0-A818-9305-B50E-3669E35B7037}"/>
              </a:ext>
            </a:extLst>
          </p:cNvPr>
          <p:cNvSpPr/>
          <p:nvPr/>
        </p:nvSpPr>
        <p:spPr>
          <a:xfrm flipH="1">
            <a:off x="460858" y="840625"/>
            <a:ext cx="3641242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580823" y="990323"/>
            <a:ext cx="7886700" cy="54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IN" sz="2200" b="1" dirty="0">
                <a:solidFill>
                  <a:schemeClr val="tx1"/>
                </a:solidFill>
                <a:latin typeface="+mn-lt"/>
              </a:rPr>
              <a:t>PROBLEM  STATEMENT</a:t>
            </a:r>
            <a:endParaRPr lang="en-IN" sz="2200" b="1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7A856-562F-3F2C-B031-43AD7C6B5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3" b="74065" l="10000" r="91231">
                        <a14:foregroundMark x1="57154" y1="51146" x2="57154" y2="51146"/>
                        <a14:foregroundMark x1="71077" y1="66345" x2="71077" y2="66345"/>
                        <a14:foregroundMark x1="63538" y1="67310" x2="63538" y2="67310"/>
                        <a14:foregroundMark x1="63231" y1="67551" x2="63231" y2="67551"/>
                        <a14:foregroundMark x1="63000" y1="67310" x2="63000" y2="67310"/>
                        <a14:foregroundMark x1="91231" y1="63812" x2="91231" y2="63812"/>
                        <a14:foregroundMark x1="17385" y1="39324" x2="17385" y2="39324"/>
                        <a14:foregroundMark x1="20077" y1="34017" x2="26462" y2="38842"/>
                        <a14:foregroundMark x1="14923" y1="25935" x2="18154" y2="42702"/>
                        <a14:foregroundMark x1="21462" y1="46200" x2="12692" y2="32449"/>
                        <a14:foregroundMark x1="11615" y1="30519" x2="14077" y2="47527"/>
                        <a14:foregroundMark x1="22538" y1="65983" x2="22538" y2="65983"/>
                        <a14:foregroundMark x1="48000" y1="67189" x2="48000" y2="67189"/>
                        <a14:foregroundMark x1="56385" y1="51749" x2="56385" y2="51749"/>
                        <a14:foregroundMark x1="63769" y1="41737" x2="63769" y2="41737"/>
                        <a14:foregroundMark x1="48538" y1="68154" x2="48538" y2="68154"/>
                      </a14:backgroundRemoval>
                    </a14:imgEffect>
                  </a14:imgLayer>
                </a14:imgProps>
              </a:ext>
            </a:extLst>
          </a:blip>
          <a:srcRect b="17582"/>
          <a:stretch/>
        </p:blipFill>
        <p:spPr>
          <a:xfrm>
            <a:off x="6729217" y="3620861"/>
            <a:ext cx="2451100" cy="128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9FD3A8-3A5E-7718-E0FE-F3F357579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558" y="2677337"/>
            <a:ext cx="1364152" cy="2307052"/>
          </a:xfrm>
          <a:prstGeom prst="rect">
            <a:avLst/>
          </a:prstGeom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44D5B03C-6D2C-7505-BD4C-C63FE8B6B7AE}"/>
              </a:ext>
            </a:extLst>
          </p:cNvPr>
          <p:cNvSpPr/>
          <p:nvPr/>
        </p:nvSpPr>
        <p:spPr>
          <a:xfrm>
            <a:off x="3060702" y="1292672"/>
            <a:ext cx="5015126" cy="3087632"/>
          </a:xfrm>
          <a:prstGeom prst="cloudCallout">
            <a:avLst>
              <a:gd name="adj1" fmla="val -75803"/>
              <a:gd name="adj2" fmla="val 30925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The most of the severe highway</a:t>
            </a:r>
          </a:p>
          <a:p>
            <a:pPr marL="6350" lv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road accident occurs while large</a:t>
            </a:r>
          </a:p>
          <a:p>
            <a:pPr marL="6350" lv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vehicle is blocking frontal view</a:t>
            </a:r>
          </a:p>
          <a:p>
            <a:pPr marL="6350" lv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information during overtaking </a:t>
            </a:r>
          </a:p>
          <a:p>
            <a:pPr marL="6350" lv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by another vehicle.</a:t>
            </a:r>
            <a:endParaRPr lang="en-IN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AC04D4-0F56-D19B-4A26-C78801A6B125}"/>
              </a:ext>
            </a:extLst>
          </p:cNvPr>
          <p:cNvSpPr/>
          <p:nvPr/>
        </p:nvSpPr>
        <p:spPr>
          <a:xfrm>
            <a:off x="-217103" y="-191637"/>
            <a:ext cx="9578206" cy="5526773"/>
          </a:xfrm>
          <a:prstGeom prst="rect">
            <a:avLst/>
          </a:prstGeom>
          <a:solidFill>
            <a:schemeClr val="tx2">
              <a:lumMod val="25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539B73E-1814-2E50-A5D4-2C07F3282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26610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06 0.03457 L 0.08507 0.07469 C 0.09913 0.08365 0.12014 0.08858 0.14202 0.08858 C 0.16702 0.08858 0.18698 0.08365 0.20104 0.07469 L 0.26806 0.03457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06 0.03457 L 0.20104 0.07685 C 0.18698 0.08642 0.16598 0.09136 0.1441 0.09136 C 0.1191 0.09136 0.09913 0.08642 0.08507 0.07685 L 0.01806 0.03457 " pathEditMode="relative" rAng="10800000" ptsTypes="AAAAA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3" grpId="0"/>
      <p:bldP spid="18" grpId="0" animBg="1"/>
      <p:bldP spid="18" grpId="1" animBg="1"/>
      <p:bldP spid="11" grpId="0" animBg="1"/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574F6B48-EE6F-6D7A-5E88-646C92A4F12A}"/>
              </a:ext>
            </a:extLst>
          </p:cNvPr>
          <p:cNvSpPr/>
          <p:nvPr/>
        </p:nvSpPr>
        <p:spPr>
          <a:xfrm flipH="1">
            <a:off x="337516" y="883534"/>
            <a:ext cx="3586783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A3C77229-2081-A11F-E814-7CF2EC89AFDD}"/>
              </a:ext>
            </a:extLst>
          </p:cNvPr>
          <p:cNvSpPr/>
          <p:nvPr/>
        </p:nvSpPr>
        <p:spPr>
          <a:xfrm flipH="1">
            <a:off x="422756" y="805286"/>
            <a:ext cx="3586783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2347484A-294A-1958-FB6E-4401F4F001F9}"/>
              </a:ext>
            </a:extLst>
          </p:cNvPr>
          <p:cNvSpPr txBox="1">
            <a:spLocks/>
          </p:cNvSpPr>
          <p:nvPr/>
        </p:nvSpPr>
        <p:spPr>
          <a:xfrm>
            <a:off x="565150" y="960918"/>
            <a:ext cx="3333749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200" b="1" dirty="0">
                <a:latin typeface="+mj-lt"/>
              </a:rPr>
              <a:t>PROJECT  OVERVIEW</a:t>
            </a:r>
            <a:endParaRPr lang="en-IN" sz="2200" b="1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84BC3-F807-3937-81B3-4EC0D17A4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485" y="2804506"/>
            <a:ext cx="1697138" cy="2338994"/>
          </a:xfrm>
          <a:prstGeom prst="rect">
            <a:avLst/>
          </a:prstGeom>
        </p:spPr>
      </p:pic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FFBBDB44-7433-4356-B3A6-C3C167BCA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4390" y="1930704"/>
            <a:ext cx="689956" cy="689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DFEDD2-F661-2D83-ED1B-1079F6BE5A01}"/>
              </a:ext>
            </a:extLst>
          </p:cNvPr>
          <p:cNvSpPr txBox="1"/>
          <p:nvPr/>
        </p:nvSpPr>
        <p:spPr>
          <a:xfrm>
            <a:off x="310239" y="2115386"/>
            <a:ext cx="296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Use of Built In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20187-FEA9-941C-D0A4-58E2B9720C9E}"/>
              </a:ext>
            </a:extLst>
          </p:cNvPr>
          <p:cNvSpPr txBox="1"/>
          <p:nvPr/>
        </p:nvSpPr>
        <p:spPr>
          <a:xfrm>
            <a:off x="310238" y="2837360"/>
            <a:ext cx="35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AM Radio To Connect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2DFACA-25D0-B04C-B5E5-37BE1BB84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4" b="89916" l="9244" r="90756">
                        <a14:foregroundMark x1="80672" y1="62185" x2="80672" y2="62185"/>
                        <a14:foregroundMark x1="90756" y1="48739" x2="90756" y2="48739"/>
                        <a14:foregroundMark x1="10924" y1="47059" x2="10924" y2="47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5859" y="2620660"/>
            <a:ext cx="698498" cy="698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704EB-D3C0-071D-6389-D11F9B29C50B}"/>
              </a:ext>
            </a:extLst>
          </p:cNvPr>
          <p:cNvSpPr txBox="1"/>
          <p:nvPr/>
        </p:nvSpPr>
        <p:spPr>
          <a:xfrm>
            <a:off x="316728" y="3559136"/>
            <a:ext cx="35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Wi-Fi Hotspot to Share video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A7AA36-E5EF-10AB-A6EC-5DDEED28D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48" b="89840" l="9665" r="89963">
                        <a14:foregroundMark x1="23420" y1="26738" x2="23420" y2="26738"/>
                        <a14:foregroundMark x1="39777" y1="32620" x2="39777" y2="32620"/>
                        <a14:foregroundMark x1="52045" y1="54545" x2="52045" y2="54545"/>
                        <a14:foregroundMark x1="78810" y1="55080" x2="78810" y2="55080"/>
                        <a14:foregroundMark x1="52045" y1="5348" x2="52045" y2="5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208" y="3431046"/>
            <a:ext cx="899800" cy="6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62 L -0.06771 -0.02963 C -0.08177 -0.03611 -0.10295 -0.03951 -0.125 -0.03951 C -0.15017 -0.03951 -0.17014 -0.03611 -0.1842 -0.02963 L -0.25156 0.00062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-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5" grpId="0"/>
      <p:bldP spid="15" grpId="2"/>
      <p:bldP spid="16" grpId="0"/>
      <p:bldP spid="16" grpId="1"/>
      <p:bldP spid="19" grpId="0"/>
      <p:bldP spid="1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66385F17-6BED-B891-795C-A0C514425DA8}"/>
              </a:ext>
            </a:extLst>
          </p:cNvPr>
          <p:cNvSpPr/>
          <p:nvPr/>
        </p:nvSpPr>
        <p:spPr>
          <a:xfrm flipH="1">
            <a:off x="337514" y="883534"/>
            <a:ext cx="3152777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75B98BF2-9C07-C23C-9CDD-AE990DFDCF35}"/>
              </a:ext>
            </a:extLst>
          </p:cNvPr>
          <p:cNvSpPr/>
          <p:nvPr/>
        </p:nvSpPr>
        <p:spPr>
          <a:xfrm flipH="1">
            <a:off x="422754" y="805286"/>
            <a:ext cx="3152777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solidFill>
                  <a:schemeClr val="tx1"/>
                </a:solidFill>
              </a:rPr>
              <a:t>Who Are The Users ?</a:t>
            </a:r>
            <a:endParaRPr lang="en-IN" sz="2000" b="1" dirty="0">
              <a:solidFill>
                <a:schemeClr val="tx1"/>
              </a:solidFill>
              <a:ea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E428D-0BE6-FD59-9B0C-EA523949D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104" y1="37991" x2="35747" y2="34934"/>
                        <a14:foregroundMark x1="65158" y1="37991" x2="62443" y2="34498"/>
                        <a14:foregroundMark x1="57014" y1="58515" x2="54751" y2="55459"/>
                        <a14:foregroundMark x1="42534" y1="55895" x2="44796" y2="58515"/>
                        <a14:foregroundMark x1="29412" y1="56769" x2="28959" y2="61572"/>
                        <a14:foregroundMark x1="65158" y1="61572" x2="69231" y2="57205"/>
                        <a14:foregroundMark x1="69231" y1="57205" x2="69231" y2="57205"/>
                        <a14:foregroundMark x1="33032" y1="69869" x2="33032" y2="69869"/>
                        <a14:foregroundMark x1="33937" y1="76856" x2="33937" y2="76856"/>
                        <a14:foregroundMark x1="28959" y1="76856" x2="28959" y2="76856"/>
                        <a14:foregroundMark x1="21267" y1="76419" x2="21267" y2="76419"/>
                        <a14:foregroundMark x1="38009" y1="77293" x2="38009" y2="77293"/>
                        <a14:foregroundMark x1="48869" y1="79039" x2="48869" y2="79039"/>
                        <a14:foregroundMark x1="56109" y1="74672" x2="56109" y2="74672"/>
                        <a14:foregroundMark x1="61538" y1="75109" x2="61538" y2="75109"/>
                        <a14:foregroundMark x1="67421" y1="74672" x2="67421" y2="74672"/>
                        <a14:foregroundMark x1="71946" y1="77729" x2="71946" y2="77729"/>
                        <a14:foregroundMark x1="77376" y1="75109" x2="77376" y2="75109"/>
                        <a14:backgroundMark x1="73303" y1="75546" x2="73303" y2="75546"/>
                        <a14:backgroundMark x1="33032" y1="71179" x2="33032" y2="71179"/>
                        <a14:backgroundMark x1="34842" y1="77293" x2="34842" y2="77293"/>
                        <a14:backgroundMark x1="34842" y1="76856" x2="34842" y2="76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5913" y="668673"/>
            <a:ext cx="1567473" cy="1624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884B1-6E9E-788B-E24D-190855DF2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80" y="852582"/>
            <a:ext cx="2527300" cy="14216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A071AF-CD67-673E-8577-A1D275588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1444" y1="76741" x2="21444" y2="76741"/>
                        <a14:foregroundMark x1="21444" y1="76741" x2="21444" y2="76741"/>
                        <a14:foregroundMark x1="29111" y1="76296" x2="29111" y2="76296"/>
                        <a14:foregroundMark x1="44667" y1="80000" x2="44667" y2="80000"/>
                        <a14:foregroundMark x1="44667" y1="80000" x2="44667" y2="80000"/>
                        <a14:foregroundMark x1="51444" y1="78222" x2="51444" y2="78222"/>
                        <a14:foregroundMark x1="67444" y1="76000" x2="66889" y2="76000"/>
                        <a14:foregroundMark x1="72778" y1="81185" x2="72778" y2="81185"/>
                        <a14:foregroundMark x1="72778" y1="81185" x2="72778" y2="81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784" y="755757"/>
            <a:ext cx="1893753" cy="142031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081BE2-A6B0-ED0F-2F24-59CAD1A2856E}"/>
              </a:ext>
            </a:extLst>
          </p:cNvPr>
          <p:cNvSpPr/>
          <p:nvPr/>
        </p:nvSpPr>
        <p:spPr>
          <a:xfrm>
            <a:off x="337514" y="1920009"/>
            <a:ext cx="2979968" cy="424598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Automobile Companies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A60F53-E30B-40E6-A94C-05AA401F90FF}"/>
              </a:ext>
            </a:extLst>
          </p:cNvPr>
          <p:cNvSpPr/>
          <p:nvPr/>
        </p:nvSpPr>
        <p:spPr>
          <a:xfrm>
            <a:off x="337514" y="2604426"/>
            <a:ext cx="2979968" cy="641858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Businesses of Transport vehicles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D9AC7B-9220-4011-9332-88F703807199}"/>
              </a:ext>
            </a:extLst>
          </p:cNvPr>
          <p:cNvSpPr/>
          <p:nvPr/>
        </p:nvSpPr>
        <p:spPr>
          <a:xfrm>
            <a:off x="337514" y="3466870"/>
            <a:ext cx="2979968" cy="547257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Car/Bus/Truck Users.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FE914-77FB-A37A-290A-65A2858F5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07" b="93033" l="6148" r="90984">
                        <a14:foregroundMark x1="38525" y1="9836" x2="38525" y2="9836"/>
                        <a14:foregroundMark x1="17623" y1="92213" x2="17623" y2="92213"/>
                        <a14:foregroundMark x1="78279" y1="93033" x2="78279" y2="93033"/>
                        <a14:foregroundMark x1="6557" y1="59426" x2="6557" y2="59426"/>
                        <a14:foregroundMark x1="90984" y1="64754" x2="90984" y2="64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636" y="2166784"/>
            <a:ext cx="1079500" cy="1079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0C5B44-76DF-3C4D-8895-1D4EA0195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5971" y="2124700"/>
            <a:ext cx="1680836" cy="1050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162C76-76AD-FADA-F001-12710083D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32" b="89933" l="2167" r="96667">
                        <a14:foregroundMark x1="92000" y1="38087" x2="92000" y2="38087"/>
                        <a14:foregroundMark x1="96667" y1="31879" x2="96667" y2="31879"/>
                        <a14:foregroundMark x1="33000" y1="38758" x2="33000" y2="38758"/>
                        <a14:foregroundMark x1="15167" y1="49664" x2="15167" y2="49664"/>
                        <a14:foregroundMark x1="8000" y1="54866" x2="8000" y2="54866"/>
                        <a14:foregroundMark x1="8000" y1="54866" x2="8000" y2="54866"/>
                        <a14:foregroundMark x1="17667" y1="55872" x2="17667" y2="55872"/>
                        <a14:foregroundMark x1="17667" y1="55872" x2="17667" y2="55872"/>
                        <a14:foregroundMark x1="41167" y1="57047" x2="41167" y2="57047"/>
                        <a14:foregroundMark x1="15833" y1="70302" x2="15833" y2="70302"/>
                        <a14:foregroundMark x1="6333" y1="57215" x2="6333" y2="57215"/>
                        <a14:foregroundMark x1="34333" y1="40772" x2="33333" y2="41275"/>
                        <a14:foregroundMark x1="2167" y1="61913" x2="2167" y2="61913"/>
                        <a14:foregroundMark x1="96667" y1="67114" x2="96667" y2="67114"/>
                        <a14:foregroundMark x1="96667" y1="67114" x2="96667" y2="67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5614" y="3328342"/>
            <a:ext cx="1380775" cy="1371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A062D0-E150-7754-DF8B-87332C3BEC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52" b="98272" l="9066" r="91896">
                        <a14:foregroundMark x1="43407" y1="29806" x2="43407" y2="29806"/>
                        <a14:foregroundMark x1="42445" y1="30886" x2="41209" y2="32397"/>
                        <a14:foregroundMark x1="41071" y1="32613" x2="40522" y2="32613"/>
                        <a14:foregroundMark x1="38599" y1="27430" x2="38599" y2="29806"/>
                        <a14:foregroundMark x1="38874" y1="30022" x2="38874" y2="30022"/>
                        <a14:foregroundMark x1="56731" y1="11879" x2="57280" y2="14687"/>
                        <a14:foregroundMark x1="57280" y1="14687" x2="57280" y2="14687"/>
                        <a14:foregroundMark x1="53159" y1="4752" x2="53159" y2="4752"/>
                        <a14:foregroundMark x1="20879" y1="47084" x2="20879" y2="47084"/>
                        <a14:foregroundMark x1="20879" y1="47084" x2="20879" y2="47084"/>
                        <a14:foregroundMark x1="19780" y1="43629" x2="19780" y2="43629"/>
                        <a14:foregroundMark x1="22665" y1="42765" x2="19643" y2="46652"/>
                        <a14:foregroundMark x1="25412" y1="41901" x2="29670" y2="41037"/>
                        <a14:foregroundMark x1="18132" y1="45356" x2="18269" y2="54212"/>
                        <a14:foregroundMark x1="23214" y1="48380" x2="25824" y2="49892"/>
                        <a14:foregroundMark x1="25962" y1="50540" x2="25962" y2="50540"/>
                        <a14:foregroundMark x1="17720" y1="63067" x2="22665" y2="61987"/>
                        <a14:foregroundMark x1="23626" y1="61339" x2="23626" y2="61339"/>
                        <a14:foregroundMark x1="26923" y1="60259" x2="27335" y2="61123"/>
                        <a14:foregroundMark x1="9203" y1="64363" x2="9203" y2="64363"/>
                        <a14:foregroundMark x1="9753" y1="64363" x2="9753" y2="64363"/>
                        <a14:foregroundMark x1="20330" y1="75594" x2="19643" y2="66091"/>
                        <a14:foregroundMark x1="14835" y1="85097" x2="15522" y2="84665"/>
                        <a14:foregroundMark x1="16896" y1="83801" x2="22940" y2="81857"/>
                        <a14:foregroundMark x1="10577" y1="85529" x2="16484" y2="84665"/>
                        <a14:foregroundMark x1="23764" y1="82937" x2="29258" y2="80994"/>
                        <a14:foregroundMark x1="31456" y1="91145" x2="32830" y2="85961"/>
                        <a14:foregroundMark x1="39698" y1="82937" x2="40247" y2="86393"/>
                        <a14:foregroundMark x1="39148" y1="92009" x2="41621" y2="83369"/>
                        <a14:foregroundMark x1="16071" y1="98056" x2="16071" y2="98056"/>
                        <a14:foregroundMark x1="89148" y1="58747" x2="89698" y2="50756"/>
                        <a14:foregroundMark x1="63874" y1="91145" x2="68132" y2="91577"/>
                        <a14:foregroundMark x1="76923" y1="93305" x2="73077" y2="90281"/>
                        <a14:foregroundMark x1="73077" y1="89849" x2="73077" y2="89849"/>
                        <a14:foregroundMark x1="35577" y1="98056" x2="36264" y2="98272"/>
                        <a14:foregroundMark x1="36264" y1="98272" x2="36264" y2="98272"/>
                        <a14:foregroundMark x1="35302" y1="98272" x2="35302" y2="98272"/>
                        <a14:foregroundMark x1="41071" y1="79914" x2="41758" y2="81641"/>
                        <a14:foregroundMark x1="91896" y1="41037" x2="89973" y2="40605"/>
                        <a14:foregroundMark x1="63599" y1="92225" x2="66346" y2="94816"/>
                        <a14:foregroundMark x1="63324" y1="96760" x2="62088" y2="98272"/>
                        <a14:foregroundMark x1="62088" y1="98272" x2="62088" y2="982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8700" y="3246841"/>
            <a:ext cx="2006600" cy="12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Diagonal Corners Snipped 43">
            <a:extLst>
              <a:ext uri="{FF2B5EF4-FFF2-40B4-BE49-F238E27FC236}">
                <a16:creationId xmlns:a16="http://schemas.microsoft.com/office/drawing/2014/main" id="{32754432-2FF8-D152-7E7E-40DE353E3B71}"/>
              </a:ext>
            </a:extLst>
          </p:cNvPr>
          <p:cNvSpPr/>
          <p:nvPr/>
        </p:nvSpPr>
        <p:spPr>
          <a:xfrm flipH="1">
            <a:off x="337513" y="883534"/>
            <a:ext cx="6359046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Diagonal Corners Snipped 44">
            <a:extLst>
              <a:ext uri="{FF2B5EF4-FFF2-40B4-BE49-F238E27FC236}">
                <a16:creationId xmlns:a16="http://schemas.microsoft.com/office/drawing/2014/main" id="{04850818-A2EB-1704-AE01-4C48D95A5479}"/>
              </a:ext>
            </a:extLst>
          </p:cNvPr>
          <p:cNvSpPr/>
          <p:nvPr/>
        </p:nvSpPr>
        <p:spPr>
          <a:xfrm flipH="1">
            <a:off x="422753" y="805286"/>
            <a:ext cx="6359046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Google Shape;160;p29">
            <a:extLst>
              <a:ext uri="{FF2B5EF4-FFF2-40B4-BE49-F238E27FC236}">
                <a16:creationId xmlns:a16="http://schemas.microsoft.com/office/drawing/2014/main" id="{AFFF91EB-F988-9B66-2B6D-8E0170D90EF1}"/>
              </a:ext>
            </a:extLst>
          </p:cNvPr>
          <p:cNvSpPr txBox="1">
            <a:spLocks/>
          </p:cNvSpPr>
          <p:nvPr/>
        </p:nvSpPr>
        <p:spPr>
          <a:xfrm>
            <a:off x="565150" y="960918"/>
            <a:ext cx="5910439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+mj-lt"/>
              </a:rPr>
              <a:t>THE WOW FACTOR IN OUR SOLUTION</a:t>
            </a:r>
            <a:endParaRPr lang="en-IN" sz="2200" b="1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01C91D-F1A8-3FCC-63D3-AB7B11B9B914}"/>
              </a:ext>
            </a:extLst>
          </p:cNvPr>
          <p:cNvSpPr/>
          <p:nvPr/>
        </p:nvSpPr>
        <p:spPr>
          <a:xfrm>
            <a:off x="337513" y="1846210"/>
            <a:ext cx="2753367" cy="424598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Innovative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2CE18-63A2-3BF6-2BF3-C3ECED72E382}"/>
              </a:ext>
            </a:extLst>
          </p:cNvPr>
          <p:cNvSpPr/>
          <p:nvPr/>
        </p:nvSpPr>
        <p:spPr>
          <a:xfrm>
            <a:off x="335421" y="2557990"/>
            <a:ext cx="2753367" cy="424598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User-Friendly System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6FA78B-C082-5D47-5855-9EE66C49A4F9}"/>
              </a:ext>
            </a:extLst>
          </p:cNvPr>
          <p:cNvSpPr/>
          <p:nvPr/>
        </p:nvSpPr>
        <p:spPr>
          <a:xfrm>
            <a:off x="335421" y="3269770"/>
            <a:ext cx="2753367" cy="424599"/>
          </a:xfrm>
          <a:prstGeom prst="roundRect">
            <a:avLst>
              <a:gd name="adj" fmla="val 33333"/>
            </a:avLst>
          </a:prstGeom>
          <a:solidFill>
            <a:srgbClr val="FFB84C"/>
          </a:solidFill>
          <a:ln>
            <a:noFill/>
          </a:ln>
          <a:effectLst>
            <a:outerShdw blurRad="762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Scalable Solution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75C5E60-E44E-890D-E390-F0AC1A67CE6D}"/>
              </a:ext>
            </a:extLst>
          </p:cNvPr>
          <p:cNvSpPr/>
          <p:nvPr/>
        </p:nvSpPr>
        <p:spPr>
          <a:xfrm>
            <a:off x="3895229" y="1897892"/>
            <a:ext cx="3306897" cy="1242207"/>
          </a:xfrm>
          <a:custGeom>
            <a:avLst/>
            <a:gdLst>
              <a:gd name="connsiteX0" fmla="*/ 437939 w 4441367"/>
              <a:gd name="connsiteY0" fmla="*/ 0 h 3125657"/>
              <a:gd name="connsiteX1" fmla="*/ 4215695 w 4441367"/>
              <a:gd name="connsiteY1" fmla="*/ 0 h 3125657"/>
              <a:gd name="connsiteX2" fmla="*/ 4441367 w 4441367"/>
              <a:gd name="connsiteY2" fmla="*/ 225672 h 3125657"/>
              <a:gd name="connsiteX3" fmla="*/ 4441367 w 4441367"/>
              <a:gd name="connsiteY3" fmla="*/ 2899985 h 3125657"/>
              <a:gd name="connsiteX4" fmla="*/ 4215695 w 4441367"/>
              <a:gd name="connsiteY4" fmla="*/ 3125657 h 3125657"/>
              <a:gd name="connsiteX5" fmla="*/ 437939 w 4441367"/>
              <a:gd name="connsiteY5" fmla="*/ 3125657 h 3125657"/>
              <a:gd name="connsiteX6" fmla="*/ 212267 w 4441367"/>
              <a:gd name="connsiteY6" fmla="*/ 2899985 h 3125657"/>
              <a:gd name="connsiteX7" fmla="*/ 212267 w 4441367"/>
              <a:gd name="connsiteY7" fmla="*/ 483718 h 3125657"/>
              <a:gd name="connsiteX8" fmla="*/ 208184 w 4441367"/>
              <a:gd name="connsiteY8" fmla="*/ 480436 h 3125657"/>
              <a:gd name="connsiteX9" fmla="*/ 199296 w 4441367"/>
              <a:gd name="connsiteY9" fmla="*/ 455626 h 3125657"/>
              <a:gd name="connsiteX10" fmla="*/ 99195 w 4441367"/>
              <a:gd name="connsiteY10" fmla="*/ 336738 h 3125657"/>
              <a:gd name="connsiteX11" fmla="*/ 31173 w 4441367"/>
              <a:gd name="connsiteY11" fmla="*/ 286155 h 3125657"/>
              <a:gd name="connsiteX12" fmla="*/ 0 w 4441367"/>
              <a:gd name="connsiteY12" fmla="*/ 270479 h 3125657"/>
              <a:gd name="connsiteX13" fmla="*/ 98556 w 4441367"/>
              <a:gd name="connsiteY13" fmla="*/ 193550 h 3125657"/>
              <a:gd name="connsiteX14" fmla="*/ 212037 w 4441367"/>
              <a:gd name="connsiteY14" fmla="*/ 89025 h 3125657"/>
              <a:gd name="connsiteX15" fmla="*/ 406460 w 4441367"/>
              <a:gd name="connsiteY15" fmla="*/ 2472 h 3125657"/>
              <a:gd name="connsiteX16" fmla="*/ 410876 w 4441367"/>
              <a:gd name="connsiteY16" fmla="*/ 2728 h 312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41367" h="3125657">
                <a:moveTo>
                  <a:pt x="437939" y="0"/>
                </a:moveTo>
                <a:lnTo>
                  <a:pt x="4215695" y="0"/>
                </a:lnTo>
                <a:cubicBezTo>
                  <a:pt x="4340330" y="0"/>
                  <a:pt x="4441367" y="101037"/>
                  <a:pt x="4441367" y="225672"/>
                </a:cubicBezTo>
                <a:lnTo>
                  <a:pt x="4441367" y="2899985"/>
                </a:lnTo>
                <a:cubicBezTo>
                  <a:pt x="4441367" y="3024620"/>
                  <a:pt x="4340330" y="3125657"/>
                  <a:pt x="4215695" y="3125657"/>
                </a:cubicBezTo>
                <a:lnTo>
                  <a:pt x="437939" y="3125657"/>
                </a:lnTo>
                <a:cubicBezTo>
                  <a:pt x="313304" y="3125657"/>
                  <a:pt x="212267" y="3024620"/>
                  <a:pt x="212267" y="2899985"/>
                </a:cubicBezTo>
                <a:lnTo>
                  <a:pt x="212267" y="483718"/>
                </a:lnTo>
                <a:lnTo>
                  <a:pt x="208184" y="480436"/>
                </a:lnTo>
                <a:lnTo>
                  <a:pt x="199296" y="455626"/>
                </a:lnTo>
                <a:cubicBezTo>
                  <a:pt x="179389" y="418630"/>
                  <a:pt x="144450" y="376077"/>
                  <a:pt x="99195" y="336738"/>
                </a:cubicBezTo>
                <a:cubicBezTo>
                  <a:pt x="76569" y="317068"/>
                  <a:pt x="53506" y="300063"/>
                  <a:pt x="31173" y="286155"/>
                </a:cubicBezTo>
                <a:lnTo>
                  <a:pt x="0" y="270479"/>
                </a:lnTo>
                <a:lnTo>
                  <a:pt x="98556" y="193550"/>
                </a:lnTo>
                <a:cubicBezTo>
                  <a:pt x="137876" y="160201"/>
                  <a:pt x="175703" y="125359"/>
                  <a:pt x="212037" y="89025"/>
                </a:cubicBezTo>
                <a:cubicBezTo>
                  <a:pt x="266901" y="34162"/>
                  <a:pt x="337183" y="5103"/>
                  <a:pt x="406460" y="2472"/>
                </a:cubicBezTo>
                <a:lnTo>
                  <a:pt x="410876" y="2728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  <a:effectLst>
            <a:outerShdw blurRad="76200" dist="50800" dir="2700000" sx="101000" sy="101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8" algn="ctr"/>
            <a:r>
              <a:rPr lang="en-IN" sz="1800" dirty="0">
                <a:solidFill>
                  <a:schemeClr val="tx1"/>
                </a:solidFill>
              </a:rPr>
              <a:t>- Wireless Transmission</a:t>
            </a:r>
          </a:p>
          <a:p>
            <a:pPr lvl="8" algn="ctr"/>
            <a:r>
              <a:rPr lang="en-IN" sz="1800" dirty="0">
                <a:solidFill>
                  <a:schemeClr val="tx1"/>
                </a:solidFill>
              </a:rPr>
              <a:t>- Auto Communication</a:t>
            </a:r>
          </a:p>
          <a:p>
            <a:pPr lvl="8" algn="ctr"/>
            <a:r>
              <a:rPr lang="en-IN" sz="1800" dirty="0">
                <a:solidFill>
                  <a:schemeClr val="tx1"/>
                </a:solidFill>
              </a:rPr>
              <a:t>- Upgradable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68EF7DB-52BB-A7BB-3967-F7A18D2BE7A4}"/>
              </a:ext>
            </a:extLst>
          </p:cNvPr>
          <p:cNvSpPr/>
          <p:nvPr/>
        </p:nvSpPr>
        <p:spPr>
          <a:xfrm>
            <a:off x="3895229" y="2151312"/>
            <a:ext cx="4325826" cy="1678409"/>
          </a:xfrm>
          <a:custGeom>
            <a:avLst/>
            <a:gdLst>
              <a:gd name="connsiteX0" fmla="*/ 681488 w 5719141"/>
              <a:gd name="connsiteY0" fmla="*/ 0 h 4673600"/>
              <a:gd name="connsiteX1" fmla="*/ 5283094 w 5719141"/>
              <a:gd name="connsiteY1" fmla="*/ 0 h 4673600"/>
              <a:gd name="connsiteX2" fmla="*/ 5719141 w 5719141"/>
              <a:gd name="connsiteY2" fmla="*/ 436047 h 4673600"/>
              <a:gd name="connsiteX3" fmla="*/ 5719141 w 5719141"/>
              <a:gd name="connsiteY3" fmla="*/ 4237553 h 4673600"/>
              <a:gd name="connsiteX4" fmla="*/ 5283094 w 5719141"/>
              <a:gd name="connsiteY4" fmla="*/ 4673600 h 4673600"/>
              <a:gd name="connsiteX5" fmla="*/ 681488 w 5719141"/>
              <a:gd name="connsiteY5" fmla="*/ 4673600 h 4673600"/>
              <a:gd name="connsiteX6" fmla="*/ 245441 w 5719141"/>
              <a:gd name="connsiteY6" fmla="*/ 4237553 h 4673600"/>
              <a:gd name="connsiteX7" fmla="*/ 245441 w 5719141"/>
              <a:gd name="connsiteY7" fmla="*/ 2028520 h 4673600"/>
              <a:gd name="connsiteX8" fmla="*/ 0 w 5719141"/>
              <a:gd name="connsiteY8" fmla="*/ 1783080 h 4673600"/>
              <a:gd name="connsiteX9" fmla="*/ 245441 w 5719141"/>
              <a:gd name="connsiteY9" fmla="*/ 1537639 h 4673600"/>
              <a:gd name="connsiteX10" fmla="*/ 245441 w 5719141"/>
              <a:gd name="connsiteY10" fmla="*/ 436047 h 4673600"/>
              <a:gd name="connsiteX11" fmla="*/ 681488 w 5719141"/>
              <a:gd name="connsiteY11" fmla="*/ 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19141" h="4673600">
                <a:moveTo>
                  <a:pt x="681488" y="0"/>
                </a:moveTo>
                <a:lnTo>
                  <a:pt x="5283094" y="0"/>
                </a:lnTo>
                <a:cubicBezTo>
                  <a:pt x="5523916" y="0"/>
                  <a:pt x="5719141" y="195225"/>
                  <a:pt x="5719141" y="436047"/>
                </a:cubicBezTo>
                <a:lnTo>
                  <a:pt x="5719141" y="4237553"/>
                </a:lnTo>
                <a:cubicBezTo>
                  <a:pt x="5719141" y="4478375"/>
                  <a:pt x="5523916" y="4673600"/>
                  <a:pt x="5283094" y="4673600"/>
                </a:cubicBezTo>
                <a:lnTo>
                  <a:pt x="681488" y="4673600"/>
                </a:lnTo>
                <a:cubicBezTo>
                  <a:pt x="440666" y="4673600"/>
                  <a:pt x="245441" y="4478375"/>
                  <a:pt x="245441" y="4237553"/>
                </a:cubicBezTo>
                <a:lnTo>
                  <a:pt x="245441" y="2028520"/>
                </a:lnTo>
                <a:lnTo>
                  <a:pt x="0" y="1783080"/>
                </a:lnTo>
                <a:lnTo>
                  <a:pt x="245441" y="1537639"/>
                </a:lnTo>
                <a:lnTo>
                  <a:pt x="245441" y="436047"/>
                </a:lnTo>
                <a:cubicBezTo>
                  <a:pt x="245441" y="195225"/>
                  <a:pt x="440666" y="0"/>
                  <a:pt x="681488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  <a:effectLst>
            <a:outerShdw blurRad="76200" dist="50800" dir="2700000" sx="101000" sy="101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- AM radio communication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- Wide accessibility</a:t>
            </a:r>
          </a:p>
        </p:txBody>
      </p: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4DAE5337-E977-25FA-F999-D3DF13B2EE6B}"/>
              </a:ext>
            </a:extLst>
          </p:cNvPr>
          <p:cNvSpPr/>
          <p:nvPr/>
        </p:nvSpPr>
        <p:spPr>
          <a:xfrm>
            <a:off x="4079581" y="2428815"/>
            <a:ext cx="3770085" cy="1375330"/>
          </a:xfrm>
          <a:prstGeom prst="wedgeRoundRectCallout">
            <a:avLst>
              <a:gd name="adj1" fmla="val -55659"/>
              <a:gd name="adj2" fmla="val 22065"/>
              <a:gd name="adj3" fmla="val 16667"/>
            </a:avLst>
          </a:prstGeom>
          <a:solidFill>
            <a:srgbClr val="ECECEC"/>
          </a:solidFill>
          <a:ln>
            <a:noFill/>
          </a:ln>
          <a:effectLst>
            <a:outerShdw blurRad="762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- Globally Adaptable</a:t>
            </a:r>
          </a:p>
          <a:p>
            <a:pPr algn="ctr"/>
            <a:r>
              <a:rPr lang="en-IN" sz="1800" dirty="0">
                <a:solidFill>
                  <a:schemeClr val="tx1"/>
                </a:solidFill>
              </a:rPr>
              <a:t>- Can be Implemented AI technology</a:t>
            </a:r>
          </a:p>
          <a:p>
            <a:pPr algn="ctr"/>
            <a:r>
              <a:rPr lang="en-IN" sz="1800" dirty="0">
                <a:solidFill>
                  <a:schemeClr val="tx1"/>
                </a:solidFill>
              </a:rPr>
              <a:t>-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15686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5.55112E-17 L 0.05451 5.55112E-17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5.55112E-17 L 2.77556E-17 5.55112E-17 " pathEditMode="relative" rAng="0" ptsTypes="AA">
                                      <p:cBhvr>
                                        <p:cTn id="4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5.55112E-17 L 0.05451 5.55112E-17 " pathEditMode="relative" rAng="0" ptsTypes="AA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5.55112E-17 L 2.77556E-17 5.55112E-17 " pathEditMode="relative" rAng="0" ptsTypes="AA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5.55112E-17 L 0.05451 5.55112E-17 " pathEditMode="relative" rAng="0" ptsTypes="AA">
                                      <p:cBhvr>
                                        <p:cTn id="5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33" grpId="0" animBg="1"/>
      <p:bldP spid="33" grpId="1" animBg="1"/>
      <p:bldP spid="33" grpId="3" animBg="1"/>
      <p:bldP spid="34" grpId="1" animBg="1"/>
      <p:bldP spid="34" grpId="2" animBg="1"/>
      <p:bldP spid="34" grpId="3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B8A53B-C527-B986-74A0-1FE3EEC759EA}"/>
              </a:ext>
            </a:extLst>
          </p:cNvPr>
          <p:cNvSpPr/>
          <p:nvPr/>
        </p:nvSpPr>
        <p:spPr>
          <a:xfrm>
            <a:off x="1187404" y="2245979"/>
            <a:ext cx="1695995" cy="798876"/>
          </a:xfrm>
          <a:prstGeom prst="roundRect">
            <a:avLst/>
          </a:prstGeom>
          <a:solidFill>
            <a:srgbClr val="E9C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Radio Transmitter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79E13C-839D-C375-9E9B-1AB7869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69" y="-3342322"/>
            <a:ext cx="2857543" cy="1126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E2032F-F4AD-8044-5BDC-B441BD75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929" y="-3213720"/>
            <a:ext cx="2823606" cy="1045277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56FAE-A1AF-4372-3996-D5BC5A212E36}"/>
              </a:ext>
            </a:extLst>
          </p:cNvPr>
          <p:cNvSpPr/>
          <p:nvPr/>
        </p:nvSpPr>
        <p:spPr>
          <a:xfrm>
            <a:off x="5171459" y="2245979"/>
            <a:ext cx="1695995" cy="798876"/>
          </a:xfrm>
          <a:prstGeom prst="roundRect">
            <a:avLst/>
          </a:prstGeom>
          <a:solidFill>
            <a:srgbClr val="F3A16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Radio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</a:rPr>
              <a:t>Receiver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FBC8CD94-804A-E6E8-1809-72EF18B75ABF}"/>
              </a:ext>
            </a:extLst>
          </p:cNvPr>
          <p:cNvSpPr/>
          <p:nvPr/>
        </p:nvSpPr>
        <p:spPr>
          <a:xfrm rot="2700000">
            <a:off x="2730019" y="1611323"/>
            <a:ext cx="2030230" cy="2030230"/>
          </a:xfrm>
          <a:prstGeom prst="arc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05190EC-F379-7E14-DC6C-9A62779FC5DF}"/>
              </a:ext>
            </a:extLst>
          </p:cNvPr>
          <p:cNvSpPr/>
          <p:nvPr/>
        </p:nvSpPr>
        <p:spPr>
          <a:xfrm rot="2700000">
            <a:off x="2810222" y="1972617"/>
            <a:ext cx="1372010" cy="1372010"/>
          </a:xfrm>
          <a:prstGeom prst="arc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587FA6A-080E-4BF0-6BF9-2A33F791FEF5}"/>
              </a:ext>
            </a:extLst>
          </p:cNvPr>
          <p:cNvSpPr/>
          <p:nvPr/>
        </p:nvSpPr>
        <p:spPr>
          <a:xfrm rot="2700000">
            <a:off x="2996388" y="2326295"/>
            <a:ext cx="729200" cy="696367"/>
          </a:xfrm>
          <a:prstGeom prst="arc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C97B3E0-81FA-A7E1-063B-4AB9612E1A54}"/>
              </a:ext>
            </a:extLst>
          </p:cNvPr>
          <p:cNvSpPr/>
          <p:nvPr/>
        </p:nvSpPr>
        <p:spPr>
          <a:xfrm rot="2700000">
            <a:off x="3113733" y="2590653"/>
            <a:ext cx="278894" cy="287402"/>
          </a:xfrm>
          <a:prstGeom prst="arc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C4005C-3D43-F942-415E-3BC87274F758}"/>
              </a:ext>
            </a:extLst>
          </p:cNvPr>
          <p:cNvCxnSpPr>
            <a:cxnSpLocks/>
          </p:cNvCxnSpPr>
          <p:nvPr/>
        </p:nvCxnSpPr>
        <p:spPr>
          <a:xfrm flipV="1">
            <a:off x="1957924" y="3297209"/>
            <a:ext cx="1" cy="1229010"/>
          </a:xfrm>
          <a:prstGeom prst="straightConnector1">
            <a:avLst/>
          </a:prstGeom>
          <a:ln w="6350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4D81AE-7A60-74EA-B061-9875D34D3657}"/>
              </a:ext>
            </a:extLst>
          </p:cNvPr>
          <p:cNvSpPr txBox="1"/>
          <p:nvPr/>
        </p:nvSpPr>
        <p:spPr>
          <a:xfrm>
            <a:off x="1193802" y="3271850"/>
            <a:ext cx="738664" cy="17998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800" dirty="0">
                <a:latin typeface="Tw Cen MT" panose="020B0602020104020603" pitchFamily="34" charset="0"/>
              </a:rPr>
              <a:t>Data to be </a:t>
            </a:r>
            <a:endParaRPr lang="en-US" sz="1200" dirty="0">
              <a:latin typeface="Tw Cen MT" panose="020B0602020104020603" pitchFamily="34" charset="0"/>
            </a:endParaRPr>
          </a:p>
          <a:p>
            <a:pPr algn="ctr"/>
            <a:r>
              <a:rPr lang="en-US" sz="1800" dirty="0">
                <a:latin typeface="Tw Cen MT" panose="020B0602020104020603" pitchFamily="34" charset="0"/>
              </a:rPr>
              <a:t>Transmitted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31A4E-2221-11D7-E5B0-C26095539636}"/>
              </a:ext>
            </a:extLst>
          </p:cNvPr>
          <p:cNvSpPr txBox="1"/>
          <p:nvPr/>
        </p:nvSpPr>
        <p:spPr>
          <a:xfrm>
            <a:off x="3476448" y="3341574"/>
            <a:ext cx="120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Radio Waves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FF888C-6AFF-AE67-B30C-A8B375DDE4EB}"/>
              </a:ext>
            </a:extLst>
          </p:cNvPr>
          <p:cNvCxnSpPr>
            <a:cxnSpLocks/>
          </p:cNvCxnSpPr>
          <p:nvPr/>
        </p:nvCxnSpPr>
        <p:spPr>
          <a:xfrm flipH="1">
            <a:off x="6128424" y="3229425"/>
            <a:ext cx="1" cy="1377433"/>
          </a:xfrm>
          <a:prstGeom prst="straightConnector1">
            <a:avLst/>
          </a:prstGeom>
          <a:ln w="6350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7EE49BF-A1F8-56C6-7578-08CF55C72E86}"/>
              </a:ext>
            </a:extLst>
          </p:cNvPr>
          <p:cNvSpPr txBox="1"/>
          <p:nvPr/>
        </p:nvSpPr>
        <p:spPr>
          <a:xfrm rot="10800000">
            <a:off x="5451316" y="3019729"/>
            <a:ext cx="677108" cy="165697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800" dirty="0">
                <a:latin typeface="Tw Cen MT" panose="020B0602020104020603" pitchFamily="34" charset="0"/>
              </a:rPr>
              <a:t>Receiving</a:t>
            </a:r>
            <a:r>
              <a:rPr lang="en-US" dirty="0"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dirty="0">
                <a:latin typeface="Tw Cen MT" panose="020B0602020104020603" pitchFamily="34" charset="0"/>
              </a:rPr>
              <a:t>Data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7479EF-46BE-5656-1771-F6E5E22715A7}"/>
              </a:ext>
            </a:extLst>
          </p:cNvPr>
          <p:cNvSpPr txBox="1"/>
          <p:nvPr/>
        </p:nvSpPr>
        <p:spPr>
          <a:xfrm>
            <a:off x="156666" y="1722923"/>
            <a:ext cx="545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AM Radio Communication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67E6D88-6C3C-6D3F-5124-7069CC939225}"/>
              </a:ext>
            </a:extLst>
          </p:cNvPr>
          <p:cNvSpPr/>
          <p:nvPr/>
        </p:nvSpPr>
        <p:spPr>
          <a:xfrm flipH="1">
            <a:off x="337513" y="883534"/>
            <a:ext cx="227474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DAD1807-FE3E-B682-77BA-1AEDD9A79A13}"/>
              </a:ext>
            </a:extLst>
          </p:cNvPr>
          <p:cNvSpPr/>
          <p:nvPr/>
        </p:nvSpPr>
        <p:spPr>
          <a:xfrm flipH="1">
            <a:off x="422753" y="805286"/>
            <a:ext cx="227474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160;p29">
            <a:extLst>
              <a:ext uri="{FF2B5EF4-FFF2-40B4-BE49-F238E27FC236}">
                <a16:creationId xmlns:a16="http://schemas.microsoft.com/office/drawing/2014/main" id="{7E343E31-69F6-0505-6E3B-D3B6A21C75EA}"/>
              </a:ext>
            </a:extLst>
          </p:cNvPr>
          <p:cNvSpPr txBox="1">
            <a:spLocks/>
          </p:cNvSpPr>
          <p:nvPr/>
        </p:nvSpPr>
        <p:spPr>
          <a:xfrm>
            <a:off x="565151" y="960918"/>
            <a:ext cx="2114274" cy="3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latin typeface="+mj-lt"/>
              </a:rPr>
              <a:t>Modelling</a:t>
            </a:r>
            <a:endParaRPr lang="en-IN" sz="2200" b="1" dirty="0"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7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4" grpId="0"/>
      <p:bldP spid="40" grpId="0"/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B1720A68-34B1-33BB-5137-978639B81218}"/>
              </a:ext>
            </a:extLst>
          </p:cNvPr>
          <p:cNvSpPr/>
          <p:nvPr/>
        </p:nvSpPr>
        <p:spPr>
          <a:xfrm flipH="1">
            <a:off x="337511" y="883534"/>
            <a:ext cx="4352921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7A27D041-B489-587D-14A1-0DCE7339ADF6}"/>
              </a:ext>
            </a:extLst>
          </p:cNvPr>
          <p:cNvSpPr/>
          <p:nvPr/>
        </p:nvSpPr>
        <p:spPr>
          <a:xfrm flipH="1">
            <a:off x="422751" y="805286"/>
            <a:ext cx="4352921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FE6470C3-6202-43EB-47F4-005B4A07D317}"/>
              </a:ext>
            </a:extLst>
          </p:cNvPr>
          <p:cNvSpPr txBox="1">
            <a:spLocks/>
          </p:cNvSpPr>
          <p:nvPr/>
        </p:nvSpPr>
        <p:spPr>
          <a:xfrm>
            <a:off x="565150" y="993489"/>
            <a:ext cx="4045839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AM Radio Communication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79253A-794A-334D-29FF-2DD3B794BE7F}"/>
              </a:ext>
            </a:extLst>
          </p:cNvPr>
          <p:cNvGrpSpPr/>
          <p:nvPr/>
        </p:nvGrpSpPr>
        <p:grpSpPr>
          <a:xfrm>
            <a:off x="1183861" y="1654926"/>
            <a:ext cx="2493178" cy="904898"/>
            <a:chOff x="1219200" y="2005012"/>
            <a:chExt cx="9480097" cy="2855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70D37D-6911-4CBB-6E09-BF2D051B9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005012"/>
              <a:ext cx="4876800" cy="28479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2424A0-735B-2260-57AF-FD518B76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497" y="2012251"/>
              <a:ext cx="4876800" cy="284797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21F79F-1EF2-2812-CEC8-7116FB95B962}"/>
              </a:ext>
            </a:extLst>
          </p:cNvPr>
          <p:cNvSpPr txBox="1"/>
          <p:nvPr/>
        </p:nvSpPr>
        <p:spPr>
          <a:xfrm>
            <a:off x="1272850" y="2519088"/>
            <a:ext cx="223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Carrier Signal (1 MHz)</a:t>
            </a:r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45301FAE-3207-4A67-8CB3-D17754C88773}"/>
              </a:ext>
            </a:extLst>
          </p:cNvPr>
          <p:cNvSpPr/>
          <p:nvPr/>
        </p:nvSpPr>
        <p:spPr>
          <a:xfrm>
            <a:off x="2076895" y="2799833"/>
            <a:ext cx="388408" cy="388408"/>
          </a:xfrm>
          <a:prstGeom prst="mathPlus">
            <a:avLst>
              <a:gd name="adj1" fmla="val 137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218B1B-DAED-5842-8C8B-E097705EE96B}"/>
              </a:ext>
            </a:extLst>
          </p:cNvPr>
          <p:cNvGrpSpPr/>
          <p:nvPr/>
        </p:nvGrpSpPr>
        <p:grpSpPr>
          <a:xfrm>
            <a:off x="1124018" y="3267415"/>
            <a:ext cx="2536012" cy="727462"/>
            <a:chOff x="2692400" y="5422900"/>
            <a:chExt cx="5435220" cy="9144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72869B7-5A44-0187-984D-22439FB2D3A7}"/>
                </a:ext>
              </a:extLst>
            </p:cNvPr>
            <p:cNvGrpSpPr/>
            <p:nvPr/>
          </p:nvGrpSpPr>
          <p:grpSpPr>
            <a:xfrm>
              <a:off x="2692400" y="5422900"/>
              <a:ext cx="1817427" cy="914400"/>
              <a:chOff x="2692400" y="5422900"/>
              <a:chExt cx="1817427" cy="914400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8AF8D24F-386A-1782-5F7D-E90E539F71F0}"/>
                  </a:ext>
                </a:extLst>
              </p:cNvPr>
              <p:cNvCxnSpPr/>
              <p:nvPr/>
            </p:nvCxnSpPr>
            <p:spPr>
              <a:xfrm>
                <a:off x="2692400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D102C8E9-47C2-2107-0017-1892C24F1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427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97695E2-8688-4800-50C9-EE1C18C88C4B}"/>
                </a:ext>
              </a:extLst>
            </p:cNvPr>
            <p:cNvGrpSpPr/>
            <p:nvPr/>
          </p:nvGrpSpPr>
          <p:grpSpPr>
            <a:xfrm>
              <a:off x="4504140" y="5422900"/>
              <a:ext cx="1817427" cy="914400"/>
              <a:chOff x="2692400" y="5422900"/>
              <a:chExt cx="1817427" cy="914400"/>
            </a:xfrm>
          </p:grpSpPr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9E8CD652-9B05-B98F-84E6-64C28A8387D4}"/>
                  </a:ext>
                </a:extLst>
              </p:cNvPr>
              <p:cNvCxnSpPr/>
              <p:nvPr/>
            </p:nvCxnSpPr>
            <p:spPr>
              <a:xfrm>
                <a:off x="2692400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DE9E9273-628D-3F59-9CFC-8C651AD79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427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0EF4CC-01E3-27F6-EAB9-CE60D5009A17}"/>
                </a:ext>
              </a:extLst>
            </p:cNvPr>
            <p:cNvGrpSpPr/>
            <p:nvPr/>
          </p:nvGrpSpPr>
          <p:grpSpPr>
            <a:xfrm>
              <a:off x="6310193" y="5422900"/>
              <a:ext cx="1817427" cy="914400"/>
              <a:chOff x="2692400" y="5422900"/>
              <a:chExt cx="1817427" cy="914400"/>
            </a:xfrm>
          </p:grpSpPr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5377EA41-5427-F776-5CCE-2B26900D7BBC}"/>
                  </a:ext>
                </a:extLst>
              </p:cNvPr>
              <p:cNvCxnSpPr/>
              <p:nvPr/>
            </p:nvCxnSpPr>
            <p:spPr>
              <a:xfrm>
                <a:off x="2692400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CE3B89E3-253C-F4CE-AC80-D25FF95528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5427" y="5422900"/>
                <a:ext cx="914400" cy="914400"/>
              </a:xfrm>
              <a:prstGeom prst="bentConnector3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4CBC219-AD4C-93A8-5784-8D587EB306B5}"/>
              </a:ext>
            </a:extLst>
          </p:cNvPr>
          <p:cNvSpPr txBox="1"/>
          <p:nvPr/>
        </p:nvSpPr>
        <p:spPr>
          <a:xfrm>
            <a:off x="912880" y="4058094"/>
            <a:ext cx="309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to be Transmitted (Low Freq)</a:t>
            </a:r>
          </a:p>
        </p:txBody>
      </p:sp>
      <p:sp>
        <p:nvSpPr>
          <p:cNvPr id="42" name="Equals 41">
            <a:extLst>
              <a:ext uri="{FF2B5EF4-FFF2-40B4-BE49-F238E27FC236}">
                <a16:creationId xmlns:a16="http://schemas.microsoft.com/office/drawing/2014/main" id="{36C6E67F-9008-1E32-F370-06E061DCBC84}"/>
              </a:ext>
            </a:extLst>
          </p:cNvPr>
          <p:cNvSpPr/>
          <p:nvPr/>
        </p:nvSpPr>
        <p:spPr>
          <a:xfrm>
            <a:off x="4302025" y="2820665"/>
            <a:ext cx="388408" cy="354033"/>
          </a:xfrm>
          <a:prstGeom prst="mathEqual">
            <a:avLst>
              <a:gd name="adj1" fmla="val 11748"/>
              <a:gd name="adj2" fmla="val 2032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AA7BC2-16A7-4A48-B96E-29573B2CCBB4}"/>
              </a:ext>
            </a:extLst>
          </p:cNvPr>
          <p:cNvGrpSpPr/>
          <p:nvPr/>
        </p:nvGrpSpPr>
        <p:grpSpPr>
          <a:xfrm>
            <a:off x="5170274" y="2392654"/>
            <a:ext cx="3733575" cy="1258078"/>
            <a:chOff x="4585466" y="3537313"/>
            <a:chExt cx="7096548" cy="204604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657B4DE-62FE-04E9-154E-E77F188FF7FC}"/>
                </a:ext>
              </a:extLst>
            </p:cNvPr>
            <p:cNvGrpSpPr/>
            <p:nvPr/>
          </p:nvGrpSpPr>
          <p:grpSpPr>
            <a:xfrm>
              <a:off x="6941262" y="3560780"/>
              <a:ext cx="2387546" cy="2001958"/>
              <a:chOff x="9142068" y="3429000"/>
              <a:chExt cx="2387546" cy="200195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ACEC740-35C6-07EE-223B-65E6722293D0}"/>
                  </a:ext>
                </a:extLst>
              </p:cNvPr>
              <p:cNvGrpSpPr/>
              <p:nvPr/>
            </p:nvGrpSpPr>
            <p:grpSpPr>
              <a:xfrm>
                <a:off x="9142068" y="3429000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04B09A5-18CE-8129-2856-71FFA1CD5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D447B719-E773-678D-8CD6-CED085EB2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5DBDDBA-E0E7-CDE1-D7C6-21DA0BCA4C03}"/>
                  </a:ext>
                </a:extLst>
              </p:cNvPr>
              <p:cNvGrpSpPr/>
              <p:nvPr/>
            </p:nvGrpSpPr>
            <p:grpSpPr>
              <a:xfrm>
                <a:off x="10319966" y="4823477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BE29E586-C1EC-D13D-AD51-FEED63E8C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20897013-B528-0A02-CF01-F319FCD08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1966D48-A2A1-0FFF-990F-9488E21D4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841" y="373351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698C6FF-DC84-B4AE-FF63-2855A73C9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364" y="371924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25C0A83-055B-DA36-DE2D-3A31691BCD16}"/>
                </a:ext>
              </a:extLst>
            </p:cNvPr>
            <p:cNvGrpSpPr/>
            <p:nvPr/>
          </p:nvGrpSpPr>
          <p:grpSpPr>
            <a:xfrm>
              <a:off x="9294468" y="3581400"/>
              <a:ext cx="2387546" cy="2001958"/>
              <a:chOff x="9142068" y="3429000"/>
              <a:chExt cx="2387546" cy="200195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B953E95-E904-474F-DF36-88A17BFF41D3}"/>
                  </a:ext>
                </a:extLst>
              </p:cNvPr>
              <p:cNvGrpSpPr/>
              <p:nvPr/>
            </p:nvGrpSpPr>
            <p:grpSpPr>
              <a:xfrm>
                <a:off x="9142068" y="3429000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FD3389D4-934F-8DC0-1ECC-908BE8889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1CBAE098-A8C1-62F3-13A4-DFBD7F348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A195D20-E6B7-BCEF-983A-FC6FDD0597DA}"/>
                  </a:ext>
                </a:extLst>
              </p:cNvPr>
              <p:cNvGrpSpPr/>
              <p:nvPr/>
            </p:nvGrpSpPr>
            <p:grpSpPr>
              <a:xfrm>
                <a:off x="10319966" y="4823477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EAF1C46-9B12-237F-CE7D-49E18863D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8CD123F2-1F7A-EBA8-6A0B-E118E875B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252401-BAE0-12E6-3001-649BEBFA2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841" y="373351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4F05985-6D06-90BB-967F-2729CF425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364" y="371924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9EAC318-58B1-F053-3719-3EBF45235300}"/>
                </a:ext>
              </a:extLst>
            </p:cNvPr>
            <p:cNvGrpSpPr/>
            <p:nvPr/>
          </p:nvGrpSpPr>
          <p:grpSpPr>
            <a:xfrm>
              <a:off x="4585466" y="3537313"/>
              <a:ext cx="2387546" cy="2001958"/>
              <a:chOff x="9142068" y="3429000"/>
              <a:chExt cx="2387546" cy="200195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0F98F79-9384-6609-3913-759AFEC0237C}"/>
                  </a:ext>
                </a:extLst>
              </p:cNvPr>
              <p:cNvGrpSpPr/>
              <p:nvPr/>
            </p:nvGrpSpPr>
            <p:grpSpPr>
              <a:xfrm>
                <a:off x="9142068" y="3429000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E97F1781-38EA-599F-00D1-C1A98F6893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49852E0-BC21-B5FB-B441-23704EC68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6539D6-93FA-E071-DDC0-63D2173C745F}"/>
                  </a:ext>
                </a:extLst>
              </p:cNvPr>
              <p:cNvGrpSpPr/>
              <p:nvPr/>
            </p:nvGrpSpPr>
            <p:grpSpPr>
              <a:xfrm>
                <a:off x="10319966" y="4823477"/>
                <a:ext cx="1209648" cy="607481"/>
                <a:chOff x="1219200" y="2005012"/>
                <a:chExt cx="9480097" cy="2855214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FA7B5B9-736C-F57A-629D-C7D4643A9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2005012"/>
                  <a:ext cx="4876800" cy="2847975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AE5A886A-61F8-2FAA-FD8D-DD0FD8C31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2497" y="2012251"/>
                  <a:ext cx="4876800" cy="2847975"/>
                </a:xfrm>
                <a:prstGeom prst="rect">
                  <a:avLst/>
                </a:prstGeom>
              </p:spPr>
            </p:pic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BB43EB-3E14-1513-3F81-D6BDF2F66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841" y="373351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0BFCAF8-01EB-F1D2-82D0-8685E6CBF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364" y="3719241"/>
                <a:ext cx="0" cy="1392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062DA59-09B5-4AC8-1D0E-31724F36F49E}"/>
              </a:ext>
            </a:extLst>
          </p:cNvPr>
          <p:cNvSpPr txBox="1"/>
          <p:nvPr/>
        </p:nvSpPr>
        <p:spPr>
          <a:xfrm>
            <a:off x="5608119" y="3623774"/>
            <a:ext cx="2539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 Generated by Transmitter</a:t>
            </a:r>
          </a:p>
          <a:p>
            <a:pPr algn="ctr"/>
            <a:r>
              <a:rPr lang="en-US" dirty="0"/>
              <a:t>with Amplitude Modulation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529A37-146D-29AF-1B13-716B32532B19}"/>
              </a:ext>
            </a:extLst>
          </p:cNvPr>
          <p:cNvSpPr/>
          <p:nvPr/>
        </p:nvSpPr>
        <p:spPr>
          <a:xfrm>
            <a:off x="-96452" y="0"/>
            <a:ext cx="9240452" cy="5744325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11E826A-4923-C196-CAD1-DEF452F05B84}"/>
              </a:ext>
            </a:extLst>
          </p:cNvPr>
          <p:cNvGrpSpPr/>
          <p:nvPr/>
        </p:nvGrpSpPr>
        <p:grpSpPr>
          <a:xfrm>
            <a:off x="935120" y="303357"/>
            <a:ext cx="7186160" cy="4509678"/>
            <a:chOff x="3063662" y="1680579"/>
            <a:chExt cx="9032812" cy="56685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4EBD0F-DC01-CADF-AEA7-64EE7D40DBA2}"/>
                </a:ext>
              </a:extLst>
            </p:cNvPr>
            <p:cNvGrpSpPr/>
            <p:nvPr/>
          </p:nvGrpSpPr>
          <p:grpSpPr>
            <a:xfrm>
              <a:off x="3063662" y="1680579"/>
              <a:ext cx="8921892" cy="5668545"/>
              <a:chOff x="2322514" y="969916"/>
              <a:chExt cx="8423081" cy="5151332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EB79C3A-0BAA-6E21-D6FE-BB7808A9BDB9}"/>
                  </a:ext>
                </a:extLst>
              </p:cNvPr>
              <p:cNvSpPr/>
              <p:nvPr/>
            </p:nvSpPr>
            <p:spPr>
              <a:xfrm>
                <a:off x="2322514" y="969916"/>
                <a:ext cx="8423081" cy="5151332"/>
              </a:xfrm>
              <a:prstGeom prst="roundRect">
                <a:avLst>
                  <a:gd name="adj" fmla="val 342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3ADCC1D-BB9D-8E86-8FF9-01860BC70805}"/>
                  </a:ext>
                </a:extLst>
              </p:cNvPr>
              <p:cNvSpPr txBox="1"/>
              <p:nvPr/>
            </p:nvSpPr>
            <p:spPr>
              <a:xfrm>
                <a:off x="5116745" y="5531745"/>
                <a:ext cx="2948676" cy="363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Radio Receiver </a:t>
                </a:r>
              </a:p>
            </p:txBody>
          </p:sp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A629A3F-C1C5-0079-15AD-5C1F7EC1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3957" y="2240768"/>
              <a:ext cx="8742517" cy="4139362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FB94EC-08CF-EED0-7B9A-346E1395E49A}"/>
              </a:ext>
            </a:extLst>
          </p:cNvPr>
          <p:cNvGrpSpPr/>
          <p:nvPr/>
        </p:nvGrpSpPr>
        <p:grpSpPr>
          <a:xfrm>
            <a:off x="1055314" y="303357"/>
            <a:ext cx="7009670" cy="4509678"/>
            <a:chOff x="1613258" y="1052934"/>
            <a:chExt cx="8810969" cy="566854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311D422-0A2C-A2DE-467C-AEC457A583C2}"/>
                </a:ext>
              </a:extLst>
            </p:cNvPr>
            <p:cNvGrpSpPr/>
            <p:nvPr/>
          </p:nvGrpSpPr>
          <p:grpSpPr>
            <a:xfrm>
              <a:off x="1613258" y="1052934"/>
              <a:ext cx="8810969" cy="5668545"/>
              <a:chOff x="2322514" y="969916"/>
              <a:chExt cx="8318360" cy="5151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5AF7D140-82DC-E707-B43D-C51008ECAF16}"/>
                  </a:ext>
                </a:extLst>
              </p:cNvPr>
              <p:cNvSpPr/>
              <p:nvPr/>
            </p:nvSpPr>
            <p:spPr>
              <a:xfrm>
                <a:off x="2322514" y="969916"/>
                <a:ext cx="8318360" cy="5151332"/>
              </a:xfrm>
              <a:prstGeom prst="roundRect">
                <a:avLst>
                  <a:gd name="adj" fmla="val 342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EA0A02-41A2-B7B8-549D-6B9D2A79223A}"/>
                  </a:ext>
                </a:extLst>
              </p:cNvPr>
              <p:cNvSpPr txBox="1"/>
              <p:nvPr/>
            </p:nvSpPr>
            <p:spPr>
              <a:xfrm>
                <a:off x="5116745" y="5531745"/>
                <a:ext cx="29486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Radio Transmitter </a:t>
                </a:r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A52E6BA-0B87-5B37-86D4-A0B8A29E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61520" y="1547550"/>
              <a:ext cx="8394128" cy="3643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5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5" grpId="0"/>
      <p:bldP spid="16" grpId="0" animBg="1"/>
      <p:bldP spid="41" grpId="0"/>
      <p:bldP spid="42" grpId="0" animBg="1"/>
      <p:bldP spid="71" grpId="0"/>
      <p:bldP spid="7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992F36A-5D5C-4143-98A2-08882E2C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1" y="4053158"/>
            <a:ext cx="377815" cy="41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5A9146-06FE-4F9D-928B-E20854933A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1" y="3175145"/>
            <a:ext cx="414000" cy="414000"/>
          </a:xfrm>
          <a:prstGeom prst="rect">
            <a:avLst/>
          </a:prstGeom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B9CEA2E-6C84-045F-ED27-072791192FBA}"/>
              </a:ext>
            </a:extLst>
          </p:cNvPr>
          <p:cNvSpPr/>
          <p:nvPr/>
        </p:nvSpPr>
        <p:spPr>
          <a:xfrm flipH="1">
            <a:off x="337512" y="883534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167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8A1D3605-600B-3C0D-DB5D-8C97FF41BE81}"/>
              </a:ext>
            </a:extLst>
          </p:cNvPr>
          <p:cNvSpPr/>
          <p:nvPr/>
        </p:nvSpPr>
        <p:spPr>
          <a:xfrm flipH="1">
            <a:off x="422752" y="805286"/>
            <a:ext cx="3258129" cy="675494"/>
          </a:xfrm>
          <a:prstGeom prst="snip2DiagRect">
            <a:avLst>
              <a:gd name="adj1" fmla="val 27272"/>
              <a:gd name="adj2" fmla="val 26667"/>
            </a:avLst>
          </a:prstGeom>
          <a:solidFill>
            <a:srgbClr val="FFB8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Used Technologies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A011A2-C7FF-FE6D-9C71-EF4E34917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78" y="2265750"/>
            <a:ext cx="479324" cy="61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A649D-5A0A-C344-87A7-B03DBAC9DF2A}"/>
              </a:ext>
            </a:extLst>
          </p:cNvPr>
          <p:cNvSpPr txBox="1"/>
          <p:nvPr/>
        </p:nvSpPr>
        <p:spPr>
          <a:xfrm>
            <a:off x="1895804" y="2426681"/>
            <a:ext cx="341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003F"/>
                </a:solidFill>
                <a:latin typeface="+mn-lt"/>
              </a:rPr>
              <a:t>Raspberry Pi 4 Model B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C6B648B-2389-AC0E-C8F4-B636361C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386" y="1753130"/>
            <a:ext cx="2628316" cy="20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28356B-8788-7E6B-B2AC-0291D9FBFBF0}"/>
              </a:ext>
            </a:extLst>
          </p:cNvPr>
          <p:cNvSpPr txBox="1"/>
          <p:nvPr/>
        </p:nvSpPr>
        <p:spPr>
          <a:xfrm>
            <a:off x="2075543" y="2420936"/>
            <a:ext cx="249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003F"/>
                </a:solidFill>
                <a:latin typeface="+mn-lt"/>
              </a:rPr>
              <a:t>Ultrasonic sensor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BC638F-360D-4E8A-6711-C4C3B47EB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480780"/>
            <a:ext cx="4385437" cy="29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5" grpId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470</Words>
  <Application>Microsoft Office PowerPoint</Application>
  <PresentationFormat>On-screen Show (16:9)</PresentationFormat>
  <Paragraphs>120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Roboto</vt:lpstr>
      <vt:lpstr>Tw Cen MT</vt:lpstr>
      <vt:lpstr>Office Theme</vt:lpstr>
      <vt:lpstr>Safe Overtaking System (S.O.S.)</vt:lpstr>
      <vt:lpstr>PowerPoint Presentation</vt:lpstr>
      <vt:lpstr>PROBLEM 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Safely Overtaking System (S.O.S.)</dc:title>
  <dc:creator>Suryansh Swarnkar</dc:creator>
  <cp:lastModifiedBy>Suryansh Swarnkar</cp:lastModifiedBy>
  <cp:revision>154</cp:revision>
  <dcterms:modified xsi:type="dcterms:W3CDTF">2023-03-17T08:18:53Z</dcterms:modified>
</cp:coreProperties>
</file>